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14" r:id="rId1"/>
  </p:sldMasterIdLst>
  <p:notesMasterIdLst>
    <p:notesMasterId r:id="rId17"/>
  </p:notesMasterIdLst>
  <p:sldIdLst>
    <p:sldId id="256" r:id="rId2"/>
    <p:sldId id="257" r:id="rId3"/>
    <p:sldId id="258" r:id="rId4"/>
    <p:sldId id="259" r:id="rId5"/>
    <p:sldId id="266" r:id="rId6"/>
    <p:sldId id="267" r:id="rId7"/>
    <p:sldId id="268" r:id="rId8"/>
    <p:sldId id="269" r:id="rId9"/>
    <p:sldId id="270" r:id="rId10"/>
    <p:sldId id="277" r:id="rId11"/>
    <p:sldId id="273" r:id="rId12"/>
    <p:sldId id="278" r:id="rId13"/>
    <p:sldId id="279" r:id="rId14"/>
    <p:sldId id="280" r:id="rId15"/>
    <p:sldId id="281" r:id="rId16"/>
  </p:sldIdLst>
  <p:sldSz cx="14630400" cy="8229600"/>
  <p:notesSz cx="8229600" cy="14630400"/>
  <p:embeddedFontLst>
    <p:embeddedFont>
      <p:font typeface="Calibri" pitchFamily="34" charset="0"/>
      <p:regular r:id="rId18"/>
      <p:bold r:id="rId19"/>
      <p:italic r:id="rId20"/>
      <p:boldItalic r:id="rId21"/>
    </p:embeddedFont>
    <p:embeddedFont>
      <p:font typeface="Wingdings 3" pitchFamily="18" charset="2"/>
      <p:regular r:id="rId22"/>
    </p:embeddedFont>
    <p:embeddedFont>
      <p:font typeface="Trebuchet MS" pitchFamily="34" charset="0"/>
      <p:regular r:id="rId23"/>
      <p:bold r:id="rId24"/>
      <p:italic r:id="rId25"/>
      <p:boldItalic r:id="rId26"/>
    </p:embeddedFont>
    <p:embeddedFont>
      <p:font typeface="Source Sans Pro"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EF3E6-A812-4BC9-89AD-8AB6BFFDDD9B}" v="52" dt="2025-01-10T09:33:44.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0" d="100"/>
          <a:sy n="80" d="100"/>
        </p:scale>
        <p:origin x="-139" y="22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devikar" userId="b127ce9377923047" providerId="LiveId" clId="{DEAEF3E6-A812-4BC9-89AD-8AB6BFFDDD9B}"/>
    <pc:docChg chg="undo custSel delSld modSld">
      <pc:chgData name="pankaj devikar" userId="b127ce9377923047" providerId="LiveId" clId="{DEAEF3E6-A812-4BC9-89AD-8AB6BFFDDD9B}" dt="2025-01-10T09:34:27.166" v="221" actId="478"/>
      <pc:docMkLst>
        <pc:docMk/>
      </pc:docMkLst>
      <pc:sldChg chg="addSp delSp modSp mod">
        <pc:chgData name="pankaj devikar" userId="b127ce9377923047" providerId="LiveId" clId="{DEAEF3E6-A812-4BC9-89AD-8AB6BFFDDD9B}" dt="2025-01-10T08:52:13.668" v="71" actId="20577"/>
        <pc:sldMkLst>
          <pc:docMk/>
          <pc:sldMk cId="0" sldId="256"/>
        </pc:sldMkLst>
        <pc:spChg chg="del mod">
          <ac:chgData name="pankaj devikar" userId="b127ce9377923047" providerId="LiveId" clId="{DEAEF3E6-A812-4BC9-89AD-8AB6BFFDDD9B}" dt="2025-01-10T08:48:21.129" v="1" actId="478"/>
          <ac:spMkLst>
            <pc:docMk/>
            <pc:sldMk cId="0" sldId="256"/>
            <ac:spMk id="4" creationId="{00000000-0000-0000-0000-000000000000}"/>
          </ac:spMkLst>
        </pc:spChg>
        <pc:spChg chg="mod">
          <ac:chgData name="pankaj devikar" userId="b127ce9377923047" providerId="LiveId" clId="{DEAEF3E6-A812-4BC9-89AD-8AB6BFFDDD9B}" dt="2025-01-10T08:52:13.668" v="71" actId="20577"/>
          <ac:spMkLst>
            <pc:docMk/>
            <pc:sldMk cId="0" sldId="256"/>
            <ac:spMk id="9" creationId="{02ADB36A-705E-4338-87F5-CB67F12F3EBF}"/>
          </ac:spMkLst>
        </pc:spChg>
        <pc:picChg chg="del">
          <ac:chgData name="pankaj devikar" userId="b127ce9377923047" providerId="LiveId" clId="{DEAEF3E6-A812-4BC9-89AD-8AB6BFFDDD9B}" dt="2025-01-10T08:50:54.870" v="2" actId="478"/>
          <ac:picMkLst>
            <pc:docMk/>
            <pc:sldMk cId="0" sldId="256"/>
            <ac:picMk id="2" creationId="{00000000-0000-0000-0000-000000000000}"/>
          </ac:picMkLst>
        </pc:picChg>
        <pc:picChg chg="add mod">
          <ac:chgData name="pankaj devikar" userId="b127ce9377923047" providerId="LiveId" clId="{DEAEF3E6-A812-4BC9-89AD-8AB6BFFDDD9B}" dt="2025-01-10T08:51:04.808" v="6" actId="1076"/>
          <ac:picMkLst>
            <pc:docMk/>
            <pc:sldMk cId="0" sldId="256"/>
            <ac:picMk id="6146" creationId="{4DD34C64-3201-06C0-FF42-301F7825CF23}"/>
          </ac:picMkLst>
        </pc:picChg>
      </pc:sldChg>
      <pc:sldChg chg="addSp delSp modSp mod">
        <pc:chgData name="pankaj devikar" userId="b127ce9377923047" providerId="LiveId" clId="{DEAEF3E6-A812-4BC9-89AD-8AB6BFFDDD9B}" dt="2025-01-10T08:56:27.075" v="95" actId="1076"/>
        <pc:sldMkLst>
          <pc:docMk/>
          <pc:sldMk cId="0" sldId="257"/>
        </pc:sldMkLst>
        <pc:spChg chg="mod">
          <ac:chgData name="pankaj devikar" userId="b127ce9377923047" providerId="LiveId" clId="{DEAEF3E6-A812-4BC9-89AD-8AB6BFFDDD9B}" dt="2025-01-10T08:56:27.075" v="95" actId="1076"/>
          <ac:spMkLst>
            <pc:docMk/>
            <pc:sldMk cId="0" sldId="257"/>
            <ac:spMk id="2" creationId="{00000000-0000-0000-0000-000000000000}"/>
          </ac:spMkLst>
        </pc:spChg>
        <pc:spChg chg="mod">
          <ac:chgData name="pankaj devikar" userId="b127ce9377923047" providerId="LiveId" clId="{DEAEF3E6-A812-4BC9-89AD-8AB6BFFDDD9B}" dt="2025-01-10T08:54:20.744" v="78" actId="1076"/>
          <ac:spMkLst>
            <pc:docMk/>
            <pc:sldMk cId="0" sldId="257"/>
            <ac:spMk id="4" creationId="{00000000-0000-0000-0000-000000000000}"/>
          </ac:spMkLst>
        </pc:spChg>
        <pc:spChg chg="mod">
          <ac:chgData name="pankaj devikar" userId="b127ce9377923047" providerId="LiveId" clId="{DEAEF3E6-A812-4BC9-89AD-8AB6BFFDDD9B}" dt="2025-01-10T08:54:17.109" v="77" actId="1076"/>
          <ac:spMkLst>
            <pc:docMk/>
            <pc:sldMk cId="0" sldId="257"/>
            <ac:spMk id="6" creationId="{00000000-0000-0000-0000-000000000000}"/>
          </ac:spMkLst>
        </pc:spChg>
        <pc:picChg chg="add del mod">
          <ac:chgData name="pankaj devikar" userId="b127ce9377923047" providerId="LiveId" clId="{DEAEF3E6-A812-4BC9-89AD-8AB6BFFDDD9B}" dt="2025-01-10T08:55:02.316" v="83" actId="478"/>
          <ac:picMkLst>
            <pc:docMk/>
            <pc:sldMk cId="0" sldId="257"/>
            <ac:picMk id="5122" creationId="{2F412AB3-0B8A-9D05-12D5-EEC5F86D5CB7}"/>
          </ac:picMkLst>
        </pc:picChg>
        <pc:picChg chg="add del mod">
          <ac:chgData name="pankaj devikar" userId="b127ce9377923047" providerId="LiveId" clId="{DEAEF3E6-A812-4BC9-89AD-8AB6BFFDDD9B}" dt="2025-01-10T08:56:04.862" v="91" actId="478"/>
          <ac:picMkLst>
            <pc:docMk/>
            <pc:sldMk cId="0" sldId="257"/>
            <ac:picMk id="5124" creationId="{F8787FAD-6275-F638-4FE5-1B55F4AE37C7}"/>
          </ac:picMkLst>
        </pc:picChg>
        <pc:picChg chg="add mod">
          <ac:chgData name="pankaj devikar" userId="b127ce9377923047" providerId="LiveId" clId="{DEAEF3E6-A812-4BC9-89AD-8AB6BFFDDD9B}" dt="2025-01-10T08:56:11.767" v="94" actId="14100"/>
          <ac:picMkLst>
            <pc:docMk/>
            <pc:sldMk cId="0" sldId="257"/>
            <ac:picMk id="5126" creationId="{C58953D5-17F3-B904-2C9C-E45C186B9AFA}"/>
          </ac:picMkLst>
        </pc:picChg>
      </pc:sldChg>
      <pc:sldChg chg="addSp delSp modSp mod">
        <pc:chgData name="pankaj devikar" userId="b127ce9377923047" providerId="LiveId" clId="{DEAEF3E6-A812-4BC9-89AD-8AB6BFFDDD9B}" dt="2025-01-10T09:10:31.940" v="114" actId="5793"/>
        <pc:sldMkLst>
          <pc:docMk/>
          <pc:sldMk cId="0" sldId="258"/>
        </pc:sldMkLst>
        <pc:spChg chg="mod">
          <ac:chgData name="pankaj devikar" userId="b127ce9377923047" providerId="LiveId" clId="{DEAEF3E6-A812-4BC9-89AD-8AB6BFFDDD9B}" dt="2025-01-10T08:56:34.153" v="96" actId="1076"/>
          <ac:spMkLst>
            <pc:docMk/>
            <pc:sldMk cId="0" sldId="258"/>
            <ac:spMk id="2" creationId="{00000000-0000-0000-0000-000000000000}"/>
          </ac:spMkLst>
        </pc:spChg>
        <pc:spChg chg="mod">
          <ac:chgData name="pankaj devikar" userId="b127ce9377923047" providerId="LiveId" clId="{DEAEF3E6-A812-4BC9-89AD-8AB6BFFDDD9B}" dt="2025-01-10T09:10:18.884" v="110" actId="1076"/>
          <ac:spMkLst>
            <pc:docMk/>
            <pc:sldMk cId="0" sldId="258"/>
            <ac:spMk id="4" creationId="{00000000-0000-0000-0000-000000000000}"/>
          </ac:spMkLst>
        </pc:spChg>
        <pc:spChg chg="del">
          <ac:chgData name="pankaj devikar" userId="b127ce9377923047" providerId="LiveId" clId="{DEAEF3E6-A812-4BC9-89AD-8AB6BFFDDD9B}" dt="2025-01-10T09:06:13.738" v="98" actId="478"/>
          <ac:spMkLst>
            <pc:docMk/>
            <pc:sldMk cId="0" sldId="258"/>
            <ac:spMk id="5" creationId="{00000000-0000-0000-0000-000000000000}"/>
          </ac:spMkLst>
        </pc:spChg>
        <pc:spChg chg="del mod">
          <ac:chgData name="pankaj devikar" userId="b127ce9377923047" providerId="LiveId" clId="{DEAEF3E6-A812-4BC9-89AD-8AB6BFFDDD9B}" dt="2025-01-10T09:06:17.165" v="99" actId="478"/>
          <ac:spMkLst>
            <pc:docMk/>
            <pc:sldMk cId="0" sldId="258"/>
            <ac:spMk id="6" creationId="{00000000-0000-0000-0000-000000000000}"/>
          </ac:spMkLst>
        </pc:spChg>
        <pc:spChg chg="add mod">
          <ac:chgData name="pankaj devikar" userId="b127ce9377923047" providerId="LiveId" clId="{DEAEF3E6-A812-4BC9-89AD-8AB6BFFDDD9B}" dt="2025-01-10T09:10:31.940" v="114" actId="5793"/>
          <ac:spMkLst>
            <pc:docMk/>
            <pc:sldMk cId="0" sldId="258"/>
            <ac:spMk id="10" creationId="{7843B8FD-A190-5F72-515C-99513E6B2F4D}"/>
          </ac:spMkLst>
        </pc:spChg>
      </pc:sldChg>
      <pc:sldChg chg="delSp modSp mod">
        <pc:chgData name="pankaj devikar" userId="b127ce9377923047" providerId="LiveId" clId="{DEAEF3E6-A812-4BC9-89AD-8AB6BFFDDD9B}" dt="2025-01-10T09:12:30.798" v="126" actId="1076"/>
        <pc:sldMkLst>
          <pc:docMk/>
          <pc:sldMk cId="0" sldId="259"/>
        </pc:sldMkLst>
        <pc:spChg chg="mod">
          <ac:chgData name="pankaj devikar" userId="b127ce9377923047" providerId="LiveId" clId="{DEAEF3E6-A812-4BC9-89AD-8AB6BFFDDD9B}" dt="2025-01-10T09:10:55.786" v="115" actId="1076"/>
          <ac:spMkLst>
            <pc:docMk/>
            <pc:sldMk cId="0" sldId="259"/>
            <ac:spMk id="3" creationId="{00000000-0000-0000-0000-000000000000}"/>
          </ac:spMkLst>
        </pc:spChg>
        <pc:spChg chg="mod">
          <ac:chgData name="pankaj devikar" userId="b127ce9377923047" providerId="LiveId" clId="{DEAEF3E6-A812-4BC9-89AD-8AB6BFFDDD9B}" dt="2025-01-10T09:11:28.374" v="120" actId="1076"/>
          <ac:spMkLst>
            <pc:docMk/>
            <pc:sldMk cId="0" sldId="259"/>
            <ac:spMk id="5" creationId="{00000000-0000-0000-0000-000000000000}"/>
          </ac:spMkLst>
        </pc:spChg>
        <pc:spChg chg="mod">
          <ac:chgData name="pankaj devikar" userId="b127ce9377923047" providerId="LiveId" clId="{DEAEF3E6-A812-4BC9-89AD-8AB6BFFDDD9B}" dt="2025-01-10T09:11:32.695" v="121" actId="1076"/>
          <ac:spMkLst>
            <pc:docMk/>
            <pc:sldMk cId="0" sldId="259"/>
            <ac:spMk id="6" creationId="{00000000-0000-0000-0000-000000000000}"/>
          </ac:spMkLst>
        </pc:spChg>
        <pc:spChg chg="mod">
          <ac:chgData name="pankaj devikar" userId="b127ce9377923047" providerId="LiveId" clId="{DEAEF3E6-A812-4BC9-89AD-8AB6BFFDDD9B}" dt="2025-01-10T09:11:24.154" v="119" actId="1076"/>
          <ac:spMkLst>
            <pc:docMk/>
            <pc:sldMk cId="0" sldId="259"/>
            <ac:spMk id="8" creationId="{00000000-0000-0000-0000-000000000000}"/>
          </ac:spMkLst>
        </pc:spChg>
        <pc:spChg chg="mod">
          <ac:chgData name="pankaj devikar" userId="b127ce9377923047" providerId="LiveId" clId="{DEAEF3E6-A812-4BC9-89AD-8AB6BFFDDD9B}" dt="2025-01-10T09:11:36.574" v="122" actId="1076"/>
          <ac:spMkLst>
            <pc:docMk/>
            <pc:sldMk cId="0" sldId="259"/>
            <ac:spMk id="9" creationId="{00000000-0000-0000-0000-000000000000}"/>
          </ac:spMkLst>
        </pc:spChg>
        <pc:spChg chg="mod">
          <ac:chgData name="pankaj devikar" userId="b127ce9377923047" providerId="LiveId" clId="{DEAEF3E6-A812-4BC9-89AD-8AB6BFFDDD9B}" dt="2025-01-10T09:11:41.330" v="123" actId="1076"/>
          <ac:spMkLst>
            <pc:docMk/>
            <pc:sldMk cId="0" sldId="259"/>
            <ac:spMk id="11" creationId="{00000000-0000-0000-0000-000000000000}"/>
          </ac:spMkLst>
        </pc:spChg>
        <pc:spChg chg="mod">
          <ac:chgData name="pankaj devikar" userId="b127ce9377923047" providerId="LiveId" clId="{DEAEF3E6-A812-4BC9-89AD-8AB6BFFDDD9B}" dt="2025-01-10T09:11:44.917" v="124" actId="1076"/>
          <ac:spMkLst>
            <pc:docMk/>
            <pc:sldMk cId="0" sldId="259"/>
            <ac:spMk id="12" creationId="{00000000-0000-0000-0000-000000000000}"/>
          </ac:spMkLst>
        </pc:spChg>
        <pc:picChg chg="del">
          <ac:chgData name="pankaj devikar" userId="b127ce9377923047" providerId="LiveId" clId="{DEAEF3E6-A812-4BC9-89AD-8AB6BFFDDD9B}" dt="2025-01-10T09:10:59.115" v="116" actId="478"/>
          <ac:picMkLst>
            <pc:docMk/>
            <pc:sldMk cId="0" sldId="259"/>
            <ac:picMk id="2" creationId="{00000000-0000-0000-0000-000000000000}"/>
          </ac:picMkLst>
        </pc:picChg>
        <pc:picChg chg="mod">
          <ac:chgData name="pankaj devikar" userId="b127ce9377923047" providerId="LiveId" clId="{DEAEF3E6-A812-4BC9-89AD-8AB6BFFDDD9B}" dt="2025-01-10T09:12:30.798" v="126" actId="1076"/>
          <ac:picMkLst>
            <pc:docMk/>
            <pc:sldMk cId="0" sldId="259"/>
            <ac:picMk id="14" creationId="{B99155C4-B618-E55C-B938-496B8FB67147}"/>
          </ac:picMkLst>
        </pc:picChg>
      </pc:sldChg>
      <pc:sldChg chg="delSp mod">
        <pc:chgData name="pankaj devikar" userId="b127ce9377923047" providerId="LiveId" clId="{DEAEF3E6-A812-4BC9-89AD-8AB6BFFDDD9B}" dt="2025-01-10T09:34:18.520" v="220" actId="478"/>
        <pc:sldMkLst>
          <pc:docMk/>
          <pc:sldMk cId="0" sldId="262"/>
        </pc:sldMkLst>
        <pc:picChg chg="del">
          <ac:chgData name="pankaj devikar" userId="b127ce9377923047" providerId="LiveId" clId="{DEAEF3E6-A812-4BC9-89AD-8AB6BFFDDD9B}" dt="2025-01-10T09:34:18.520" v="220" actId="478"/>
          <ac:picMkLst>
            <pc:docMk/>
            <pc:sldMk cId="0" sldId="262"/>
            <ac:picMk id="2" creationId="{00000000-0000-0000-0000-000000000000}"/>
          </ac:picMkLst>
        </pc:picChg>
      </pc:sldChg>
      <pc:sldChg chg="delSp mod">
        <pc:chgData name="pankaj devikar" userId="b127ce9377923047" providerId="LiveId" clId="{DEAEF3E6-A812-4BC9-89AD-8AB6BFFDDD9B}" dt="2025-01-10T09:34:27.166" v="221" actId="478"/>
        <pc:sldMkLst>
          <pc:docMk/>
          <pc:sldMk cId="0" sldId="264"/>
        </pc:sldMkLst>
        <pc:picChg chg="del">
          <ac:chgData name="pankaj devikar" userId="b127ce9377923047" providerId="LiveId" clId="{DEAEF3E6-A812-4BC9-89AD-8AB6BFFDDD9B}" dt="2025-01-10T09:34:27.166" v="221" actId="478"/>
          <ac:picMkLst>
            <pc:docMk/>
            <pc:sldMk cId="0" sldId="264"/>
            <ac:picMk id="2" creationId="{00000000-0000-0000-0000-000000000000}"/>
          </ac:picMkLst>
        </pc:picChg>
      </pc:sldChg>
      <pc:sldChg chg="addSp delSp modSp mod">
        <pc:chgData name="pankaj devikar" userId="b127ce9377923047" providerId="LiveId" clId="{DEAEF3E6-A812-4BC9-89AD-8AB6BFFDDD9B}" dt="2025-01-10T09:22:06.502" v="166" actId="478"/>
        <pc:sldMkLst>
          <pc:docMk/>
          <pc:sldMk cId="1627291923" sldId="266"/>
        </pc:sldMkLst>
        <pc:spChg chg="del mod">
          <ac:chgData name="pankaj devikar" userId="b127ce9377923047" providerId="LiveId" clId="{DEAEF3E6-A812-4BC9-89AD-8AB6BFFDDD9B}" dt="2025-01-10T09:22:06.502" v="166" actId="478"/>
          <ac:spMkLst>
            <pc:docMk/>
            <pc:sldMk cId="1627291923" sldId="266"/>
            <ac:spMk id="5" creationId="{D2618677-5773-3F25-1EAC-35BD5F9CB844}"/>
          </ac:spMkLst>
        </pc:spChg>
        <pc:spChg chg="add del mod">
          <ac:chgData name="pankaj devikar" userId="b127ce9377923047" providerId="LiveId" clId="{DEAEF3E6-A812-4BC9-89AD-8AB6BFFDDD9B}" dt="2025-01-10T09:21:23.364" v="156"/>
          <ac:spMkLst>
            <pc:docMk/>
            <pc:sldMk cId="1627291923" sldId="266"/>
            <ac:spMk id="12" creationId="{C34974E2-1EEE-9877-5D3E-CF1FF18AA96E}"/>
          </ac:spMkLst>
        </pc:spChg>
        <pc:spChg chg="add mod">
          <ac:chgData name="pankaj devikar" userId="b127ce9377923047" providerId="LiveId" clId="{DEAEF3E6-A812-4BC9-89AD-8AB6BFFDDD9B}" dt="2025-01-10T09:21:59.882" v="165" actId="1076"/>
          <ac:spMkLst>
            <pc:docMk/>
            <pc:sldMk cId="1627291923" sldId="266"/>
            <ac:spMk id="13" creationId="{2E8EC28B-86FD-2DDC-AFA1-9A86DD32595C}"/>
          </ac:spMkLst>
        </pc:spChg>
        <pc:picChg chg="del mod">
          <ac:chgData name="pankaj devikar" userId="b127ce9377923047" providerId="LiveId" clId="{DEAEF3E6-A812-4BC9-89AD-8AB6BFFDDD9B}" dt="2025-01-10T09:15:42.697" v="135" actId="478"/>
          <ac:picMkLst>
            <pc:docMk/>
            <pc:sldMk cId="1627291923" sldId="266"/>
            <ac:picMk id="3" creationId="{F3CC30D0-A542-B2EC-8CEA-359C1F9D20E8}"/>
          </ac:picMkLst>
        </pc:picChg>
        <pc:picChg chg="add del mod">
          <ac:chgData name="pankaj devikar" userId="b127ce9377923047" providerId="LiveId" clId="{DEAEF3E6-A812-4BC9-89AD-8AB6BFFDDD9B}" dt="2025-01-10T09:16:52.223" v="137" actId="478"/>
          <ac:picMkLst>
            <pc:docMk/>
            <pc:sldMk cId="1627291923" sldId="266"/>
            <ac:picMk id="7" creationId="{B4B33B11-B161-F01B-1A16-54424F441201}"/>
          </ac:picMkLst>
        </pc:picChg>
        <pc:picChg chg="add mod">
          <ac:chgData name="pankaj devikar" userId="b127ce9377923047" providerId="LiveId" clId="{DEAEF3E6-A812-4BC9-89AD-8AB6BFFDDD9B}" dt="2025-01-10T09:21:51.040" v="163" actId="1076"/>
          <ac:picMkLst>
            <pc:docMk/>
            <pc:sldMk cId="1627291923" sldId="266"/>
            <ac:picMk id="9" creationId="{A09D775B-2497-985F-95C9-73E51B091F8A}"/>
          </ac:picMkLst>
        </pc:picChg>
        <pc:picChg chg="add mod modCrop">
          <ac:chgData name="pankaj devikar" userId="b127ce9377923047" providerId="LiveId" clId="{DEAEF3E6-A812-4BC9-89AD-8AB6BFFDDD9B}" dt="2025-01-10T09:21:54.344" v="164" actId="1076"/>
          <ac:picMkLst>
            <pc:docMk/>
            <pc:sldMk cId="1627291923" sldId="266"/>
            <ac:picMk id="11" creationId="{5C16CDDC-3827-63BF-6609-A8C917AB075F}"/>
          </ac:picMkLst>
        </pc:picChg>
      </pc:sldChg>
      <pc:sldChg chg="addSp delSp modSp mod">
        <pc:chgData name="pankaj devikar" userId="b127ce9377923047" providerId="LiveId" clId="{DEAEF3E6-A812-4BC9-89AD-8AB6BFFDDD9B}" dt="2025-01-10T09:22:47.790" v="171" actId="14100"/>
        <pc:sldMkLst>
          <pc:docMk/>
          <pc:sldMk cId="4144685275" sldId="267"/>
        </pc:sldMkLst>
        <pc:spChg chg="mod">
          <ac:chgData name="pankaj devikar" userId="b127ce9377923047" providerId="LiveId" clId="{DEAEF3E6-A812-4BC9-89AD-8AB6BFFDDD9B}" dt="2025-01-10T09:22:14.439" v="167" actId="1076"/>
          <ac:spMkLst>
            <pc:docMk/>
            <pc:sldMk cId="4144685275" sldId="267"/>
            <ac:spMk id="3" creationId="{C0C5DE9E-8640-21DA-AA4C-30C83CA76958}"/>
          </ac:spMkLst>
        </pc:spChg>
        <pc:picChg chg="del">
          <ac:chgData name="pankaj devikar" userId="b127ce9377923047" providerId="LiveId" clId="{DEAEF3E6-A812-4BC9-89AD-8AB6BFFDDD9B}" dt="2025-01-10T09:22:43.318" v="169" actId="478"/>
          <ac:picMkLst>
            <pc:docMk/>
            <pc:sldMk cId="4144685275" sldId="267"/>
            <ac:picMk id="5" creationId="{6718C31B-D459-BE18-66E0-29C9B1E4206B}"/>
          </ac:picMkLst>
        </pc:picChg>
        <pc:picChg chg="add mod">
          <ac:chgData name="pankaj devikar" userId="b127ce9377923047" providerId="LiveId" clId="{DEAEF3E6-A812-4BC9-89AD-8AB6BFFDDD9B}" dt="2025-01-10T09:22:47.790" v="171" actId="14100"/>
          <ac:picMkLst>
            <pc:docMk/>
            <pc:sldMk cId="4144685275" sldId="267"/>
            <ac:picMk id="8" creationId="{47AE50C7-4635-6BA3-B8A6-B31CE923FFFB}"/>
          </ac:picMkLst>
        </pc:picChg>
      </pc:sldChg>
      <pc:sldChg chg="addSp delSp modSp mod">
        <pc:chgData name="pankaj devikar" userId="b127ce9377923047" providerId="LiveId" clId="{DEAEF3E6-A812-4BC9-89AD-8AB6BFFDDD9B}" dt="2025-01-10T09:24:29.478" v="177" actId="14100"/>
        <pc:sldMkLst>
          <pc:docMk/>
          <pc:sldMk cId="71914526" sldId="268"/>
        </pc:sldMkLst>
        <pc:picChg chg="del">
          <ac:chgData name="pankaj devikar" userId="b127ce9377923047" providerId="LiveId" clId="{DEAEF3E6-A812-4BC9-89AD-8AB6BFFDDD9B}" dt="2025-01-10T09:24:21.445" v="174" actId="478"/>
          <ac:picMkLst>
            <pc:docMk/>
            <pc:sldMk cId="71914526" sldId="268"/>
            <ac:picMk id="5" creationId="{D5F2CCD0-C52D-6278-8316-7C96973F0365}"/>
          </ac:picMkLst>
        </pc:picChg>
        <pc:picChg chg="add del">
          <ac:chgData name="pankaj devikar" userId="b127ce9377923047" providerId="LiveId" clId="{DEAEF3E6-A812-4BC9-89AD-8AB6BFFDDD9B}" dt="2025-01-10T09:24:07.149" v="173" actId="22"/>
          <ac:picMkLst>
            <pc:docMk/>
            <pc:sldMk cId="71914526" sldId="268"/>
            <ac:picMk id="10" creationId="{36F3CFB7-8961-746B-7770-7E5767C83344}"/>
          </ac:picMkLst>
        </pc:picChg>
        <pc:picChg chg="add mod">
          <ac:chgData name="pankaj devikar" userId="b127ce9377923047" providerId="LiveId" clId="{DEAEF3E6-A812-4BC9-89AD-8AB6BFFDDD9B}" dt="2025-01-10T09:24:29.478" v="177" actId="14100"/>
          <ac:picMkLst>
            <pc:docMk/>
            <pc:sldMk cId="71914526" sldId="268"/>
            <ac:picMk id="12" creationId="{FB63AFED-809D-4BCA-5596-981209DEAA06}"/>
          </ac:picMkLst>
        </pc:picChg>
      </pc:sldChg>
      <pc:sldChg chg="addSp delSp modSp mod">
        <pc:chgData name="pankaj devikar" userId="b127ce9377923047" providerId="LiveId" clId="{DEAEF3E6-A812-4BC9-89AD-8AB6BFFDDD9B}" dt="2025-01-10T09:25:56.068" v="182" actId="1076"/>
        <pc:sldMkLst>
          <pc:docMk/>
          <pc:sldMk cId="3338334960" sldId="270"/>
        </pc:sldMkLst>
        <pc:spChg chg="mod">
          <ac:chgData name="pankaj devikar" userId="b127ce9377923047" providerId="LiveId" clId="{DEAEF3E6-A812-4BC9-89AD-8AB6BFFDDD9B}" dt="2025-01-10T09:25:56.068" v="182" actId="1076"/>
          <ac:spMkLst>
            <pc:docMk/>
            <pc:sldMk cId="3338334960" sldId="270"/>
            <ac:spMk id="7" creationId="{82AEB374-154D-FD48-2C1A-C5BD21DDEA38}"/>
          </ac:spMkLst>
        </pc:spChg>
        <pc:picChg chg="del">
          <ac:chgData name="pankaj devikar" userId="b127ce9377923047" providerId="LiveId" clId="{DEAEF3E6-A812-4BC9-89AD-8AB6BFFDDD9B}" dt="2025-01-10T09:25:43.482" v="178" actId="478"/>
          <ac:picMkLst>
            <pc:docMk/>
            <pc:sldMk cId="3338334960" sldId="270"/>
            <ac:picMk id="5" creationId="{D8EDC1C6-8725-BBFF-0662-29231D723B86}"/>
          </ac:picMkLst>
        </pc:picChg>
        <pc:picChg chg="add mod">
          <ac:chgData name="pankaj devikar" userId="b127ce9377923047" providerId="LiveId" clId="{DEAEF3E6-A812-4BC9-89AD-8AB6BFFDDD9B}" dt="2025-01-10T09:25:52.650" v="181" actId="1076"/>
          <ac:picMkLst>
            <pc:docMk/>
            <pc:sldMk cId="3338334960" sldId="270"/>
            <ac:picMk id="8194" creationId="{6D9B0DB8-86F8-A22C-07D8-BE86087347C4}"/>
          </ac:picMkLst>
        </pc:picChg>
      </pc:sldChg>
      <pc:sldChg chg="delSp del mod">
        <pc:chgData name="pankaj devikar" userId="b127ce9377923047" providerId="LiveId" clId="{DEAEF3E6-A812-4BC9-89AD-8AB6BFFDDD9B}" dt="2025-01-10T09:26:43.384" v="184" actId="2696"/>
        <pc:sldMkLst>
          <pc:docMk/>
          <pc:sldMk cId="2173584713" sldId="271"/>
        </pc:sldMkLst>
        <pc:picChg chg="del">
          <ac:chgData name="pankaj devikar" userId="b127ce9377923047" providerId="LiveId" clId="{DEAEF3E6-A812-4BC9-89AD-8AB6BFFDDD9B}" dt="2025-01-10T09:26:36.835" v="183" actId="478"/>
          <ac:picMkLst>
            <pc:docMk/>
            <pc:sldMk cId="2173584713" sldId="271"/>
            <ac:picMk id="3" creationId="{88C80CC2-15FA-E12B-6E6F-670773E24B50}"/>
          </ac:picMkLst>
        </pc:picChg>
      </pc:sldChg>
      <pc:sldChg chg="addSp delSp modSp mod">
        <pc:chgData name="pankaj devikar" userId="b127ce9377923047" providerId="LiveId" clId="{DEAEF3E6-A812-4BC9-89AD-8AB6BFFDDD9B}" dt="2025-01-10T09:33:44.190" v="219" actId="14100"/>
        <pc:sldMkLst>
          <pc:docMk/>
          <pc:sldMk cId="3797278841" sldId="272"/>
        </pc:sldMkLst>
        <pc:spChg chg="del">
          <ac:chgData name="pankaj devikar" userId="b127ce9377923047" providerId="LiveId" clId="{DEAEF3E6-A812-4BC9-89AD-8AB6BFFDDD9B}" dt="2025-01-10T09:29:52.136" v="191" actId="478"/>
          <ac:spMkLst>
            <pc:docMk/>
            <pc:sldMk cId="3797278841" sldId="272"/>
            <ac:spMk id="7" creationId="{8321DB7E-C0E5-09C5-6E27-326140F9E7E0}"/>
          </ac:spMkLst>
        </pc:spChg>
        <pc:picChg chg="del">
          <ac:chgData name="pankaj devikar" userId="b127ce9377923047" providerId="LiveId" clId="{DEAEF3E6-A812-4BC9-89AD-8AB6BFFDDD9B}" dt="2025-01-10T09:27:09.930" v="185" actId="478"/>
          <ac:picMkLst>
            <pc:docMk/>
            <pc:sldMk cId="3797278841" sldId="272"/>
            <ac:picMk id="5" creationId="{F66B87A3-56B0-BDDC-35A6-01CED7867E16}"/>
          </ac:picMkLst>
        </pc:picChg>
        <pc:picChg chg="add mod">
          <ac:chgData name="pankaj devikar" userId="b127ce9377923047" providerId="LiveId" clId="{DEAEF3E6-A812-4BC9-89AD-8AB6BFFDDD9B}" dt="2025-01-10T09:33:40.149" v="218" actId="14100"/>
          <ac:picMkLst>
            <pc:docMk/>
            <pc:sldMk cId="3797278841" sldId="272"/>
            <ac:picMk id="9" creationId="{D49996B6-14DB-803F-2F06-7A15187C91BA}"/>
          </ac:picMkLst>
        </pc:picChg>
        <pc:picChg chg="add del mod">
          <ac:chgData name="pankaj devikar" userId="b127ce9377923047" providerId="LiveId" clId="{DEAEF3E6-A812-4BC9-89AD-8AB6BFFDDD9B}" dt="2025-01-10T09:30:36.070" v="192" actId="478"/>
          <ac:picMkLst>
            <pc:docMk/>
            <pc:sldMk cId="3797278841" sldId="272"/>
            <ac:picMk id="9218" creationId="{DBBD73AD-7201-D13A-D4F5-0EA18F9F032C}"/>
          </ac:picMkLst>
        </pc:picChg>
        <pc:picChg chg="add mod">
          <ac:chgData name="pankaj devikar" userId="b127ce9377923047" providerId="LiveId" clId="{DEAEF3E6-A812-4BC9-89AD-8AB6BFFDDD9B}" dt="2025-01-10T09:33:44.190" v="219" actId="14100"/>
          <ac:picMkLst>
            <pc:docMk/>
            <pc:sldMk cId="3797278841" sldId="272"/>
            <ac:picMk id="9220" creationId="{6C43DC3E-D7E4-AC43-C42D-D38571E7C8F3}"/>
          </ac:picMkLst>
        </pc:picChg>
      </pc:sldChg>
      <pc:sldChg chg="addSp delSp modSp mod modClrScheme chgLayout">
        <pc:chgData name="pankaj devikar" userId="b127ce9377923047" providerId="LiveId" clId="{DEAEF3E6-A812-4BC9-89AD-8AB6BFFDDD9B}" dt="2025-01-10T09:32:42.453" v="211" actId="1076"/>
        <pc:sldMkLst>
          <pc:docMk/>
          <pc:sldMk cId="2259640027" sldId="275"/>
        </pc:sldMkLst>
        <pc:spChg chg="add del mod ord">
          <ac:chgData name="pankaj devikar" userId="b127ce9377923047" providerId="LiveId" clId="{DEAEF3E6-A812-4BC9-89AD-8AB6BFFDDD9B}" dt="2025-01-10T09:31:50.738" v="197" actId="700"/>
          <ac:spMkLst>
            <pc:docMk/>
            <pc:sldMk cId="2259640027" sldId="275"/>
            <ac:spMk id="5" creationId="{3A1A4983-B2D9-03F7-2609-50E38584A898}"/>
          </ac:spMkLst>
        </pc:spChg>
        <pc:spChg chg="add del mod ord">
          <ac:chgData name="pankaj devikar" userId="b127ce9377923047" providerId="LiveId" clId="{DEAEF3E6-A812-4BC9-89AD-8AB6BFFDDD9B}" dt="2025-01-10T09:31:50.738" v="197" actId="700"/>
          <ac:spMkLst>
            <pc:docMk/>
            <pc:sldMk cId="2259640027" sldId="275"/>
            <ac:spMk id="6" creationId="{5EDEE7CC-3B35-F800-3576-B134730532B1}"/>
          </ac:spMkLst>
        </pc:spChg>
        <pc:picChg chg="del">
          <ac:chgData name="pankaj devikar" userId="b127ce9377923047" providerId="LiveId" clId="{DEAEF3E6-A812-4BC9-89AD-8AB6BFFDDD9B}" dt="2025-01-10T09:31:12.289" v="195" actId="478"/>
          <ac:picMkLst>
            <pc:docMk/>
            <pc:sldMk cId="2259640027" sldId="275"/>
            <ac:picMk id="4" creationId="{0FA57571-F9A4-6886-A208-525649AAC3DB}"/>
          </ac:picMkLst>
        </pc:picChg>
        <pc:picChg chg="add mod">
          <ac:chgData name="pankaj devikar" userId="b127ce9377923047" providerId="LiveId" clId="{DEAEF3E6-A812-4BC9-89AD-8AB6BFFDDD9B}" dt="2025-01-10T09:32:42.453" v="211" actId="1076"/>
          <ac:picMkLst>
            <pc:docMk/>
            <pc:sldMk cId="2259640027" sldId="275"/>
            <ac:picMk id="10242" creationId="{E30BDB33-97C2-2ACB-9528-8EEE0306DF73}"/>
          </ac:picMkLst>
        </pc:picChg>
        <pc:picChg chg="add mod">
          <ac:chgData name="pankaj devikar" userId="b127ce9377923047" providerId="LiveId" clId="{DEAEF3E6-A812-4BC9-89AD-8AB6BFFDDD9B}" dt="2025-01-10T09:32:38.379" v="210" actId="1076"/>
          <ac:picMkLst>
            <pc:docMk/>
            <pc:sldMk cId="2259640027" sldId="275"/>
            <ac:picMk id="10244" creationId="{F84F7F2B-6B0E-ED68-47FB-FEC200F5C94A}"/>
          </ac:picMkLst>
        </pc:picChg>
      </pc:sldChg>
      <pc:sldChg chg="addSp delSp mod">
        <pc:chgData name="pankaj devikar" userId="b127ce9377923047" providerId="LiveId" clId="{DEAEF3E6-A812-4BC9-89AD-8AB6BFFDDD9B}" dt="2025-01-10T09:33:02.979" v="213"/>
        <pc:sldMkLst>
          <pc:docMk/>
          <pc:sldMk cId="1593327374" sldId="276"/>
        </pc:sldMkLst>
        <pc:picChg chg="del">
          <ac:chgData name="pankaj devikar" userId="b127ce9377923047" providerId="LiveId" clId="{DEAEF3E6-A812-4BC9-89AD-8AB6BFFDDD9B}" dt="2025-01-10T09:32:51.951" v="212" actId="478"/>
          <ac:picMkLst>
            <pc:docMk/>
            <pc:sldMk cId="1593327374" sldId="276"/>
            <ac:picMk id="3" creationId="{C0A4ABFD-2675-66F8-7E57-6FF3E09AEDAF}"/>
          </ac:picMkLst>
        </pc:picChg>
        <pc:picChg chg="add">
          <ac:chgData name="pankaj devikar" userId="b127ce9377923047" providerId="LiveId" clId="{DEAEF3E6-A812-4BC9-89AD-8AB6BFFDDD9B}" dt="2025-01-10T09:33:02.979" v="213"/>
          <ac:picMkLst>
            <pc:docMk/>
            <pc:sldMk cId="1593327374" sldId="276"/>
            <ac:picMk id="11266" creationId="{642ED538-2269-66F3-3409-D84B99C5B8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36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1750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25636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41680922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79768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850836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1359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02022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56105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43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720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72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91591970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05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8730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8629799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5295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65521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19922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3246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43910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19195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72092" y="273985"/>
            <a:ext cx="12529557" cy="3717881"/>
          </a:xfrm>
          <a:prstGeom prst="rect">
            <a:avLst/>
          </a:prstGeom>
          <a:noFill/>
          <a:ln/>
        </p:spPr>
        <p:txBody>
          <a:bodyPr wrap="square" lIns="0" tIns="0" rIns="0" bIns="0" rtlCol="0" anchor="t"/>
          <a:lstStyle/>
          <a:p>
            <a:r>
              <a:rPr lang="en-US" sz="6000" b="1" dirty="0"/>
              <a:t>Sentiment Analysis of Amazon Product Reviews: </a:t>
            </a:r>
            <a:endParaRPr lang="en-US" sz="6000" b="1" dirty="0" smtClean="0"/>
          </a:p>
          <a:p>
            <a:r>
              <a:rPr lang="en-US" sz="6000" b="1" dirty="0" smtClean="0"/>
              <a:t>Predicting </a:t>
            </a:r>
            <a:r>
              <a:rPr lang="en-US" sz="6000" b="1" dirty="0"/>
              <a:t>Customer Satisfaction</a:t>
            </a:r>
            <a:endParaRPr lang="en-US" sz="6000" dirty="0"/>
          </a:p>
        </p:txBody>
      </p:sp>
      <p:sp>
        <p:nvSpPr>
          <p:cNvPr id="5" name="Shape 2"/>
          <p:cNvSpPr/>
          <p:nvPr/>
        </p:nvSpPr>
        <p:spPr>
          <a:xfrm>
            <a:off x="793790" y="5121116"/>
            <a:ext cx="362903" cy="362903"/>
          </a:xfrm>
          <a:prstGeom prst="roundRect">
            <a:avLst>
              <a:gd name="adj" fmla="val 25194296"/>
            </a:avLst>
          </a:prstGeom>
          <a:noFill/>
          <a:ln w="7620">
            <a:solidFill>
              <a:srgbClr val="FFFFFF"/>
            </a:solidFill>
            <a:prstDash val="solid"/>
          </a:ln>
        </p:spPr>
      </p:sp>
      <p:sp>
        <p:nvSpPr>
          <p:cNvPr id="9" name="TextBox 8">
            <a:extLst>
              <a:ext uri="{FF2B5EF4-FFF2-40B4-BE49-F238E27FC236}">
                <a16:creationId xmlns:a16="http://schemas.microsoft.com/office/drawing/2014/main" xmlns="" id="{02ADB36A-705E-4338-87F5-CB67F12F3EBF}"/>
              </a:ext>
            </a:extLst>
          </p:cNvPr>
          <p:cNvSpPr txBox="1"/>
          <p:nvPr/>
        </p:nvSpPr>
        <p:spPr>
          <a:xfrm>
            <a:off x="529682" y="4182367"/>
            <a:ext cx="8926551" cy="1754326"/>
          </a:xfrm>
          <a:prstGeom prst="rect">
            <a:avLst/>
          </a:prstGeom>
          <a:noFill/>
        </p:spPr>
        <p:txBody>
          <a:bodyPr wrap="square">
            <a:spAutoFit/>
          </a:bodyPr>
          <a:lstStyle/>
          <a:p>
            <a:pPr marL="571500" indent="-571500" algn="just">
              <a:buFont typeface="Arial" panose="020B0604020202020204" pitchFamily="34" charset="0"/>
              <a:buChar char="•"/>
            </a:pPr>
            <a:r>
              <a:rPr lang="en-GB" sz="3600" b="1" i="0" dirty="0">
                <a:effectLst/>
                <a:latin typeface="Times New Roman" panose="02020603050405020304" pitchFamily="18" charset="0"/>
                <a:cs typeface="Times New Roman" panose="02020603050405020304" pitchFamily="18" charset="0"/>
              </a:rPr>
              <a:t>Name: Pankaj Devikar  </a:t>
            </a:r>
          </a:p>
          <a:p>
            <a:pPr algn="just"/>
            <a:endParaRPr lang="en-GB" sz="3600" b="1" i="0" dirty="0">
              <a:effectLst/>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GB" sz="3600" b="1" i="0" dirty="0">
                <a:effectLst/>
                <a:latin typeface="Times New Roman" panose="02020603050405020304" pitchFamily="18" charset="0"/>
                <a:cs typeface="Times New Roman" panose="02020603050405020304" pitchFamily="18" charset="0"/>
              </a:rPr>
              <a:t>Institute: </a:t>
            </a:r>
            <a:r>
              <a:rPr lang="en-GB" sz="3600" b="1" i="0" dirty="0" err="1">
                <a:effectLst/>
                <a:latin typeface="Times New Roman" panose="02020603050405020304" pitchFamily="18" charset="0"/>
                <a:cs typeface="Times New Roman" panose="02020603050405020304" pitchFamily="18" charset="0"/>
              </a:rPr>
              <a:t>Digicrome</a:t>
            </a:r>
            <a:r>
              <a:rPr lang="en-GB" sz="3600" b="1" i="0" dirty="0">
                <a:effectLst/>
                <a:latin typeface="Times New Roman" panose="02020603050405020304" pitchFamily="18" charset="0"/>
                <a:cs typeface="Times New Roman" panose="02020603050405020304" pitchFamily="18" charset="0"/>
              </a:rPr>
              <a:t> Academy</a:t>
            </a:r>
            <a:endParaRPr lang="en-IN" sz="3600" b="1" dirty="0"/>
          </a:p>
        </p:txBody>
      </p:sp>
      <p:sp>
        <p:nvSpPr>
          <p:cNvPr id="2" name="AutoShape 2" descr="Who Are Amazon's Executives? (AMZ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5" descr="About Us | About Amaz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5" y="3991866"/>
            <a:ext cx="5163800" cy="289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B5AB3E3-5A5B-B986-0AC7-1957CBF45F0B}"/>
              </a:ext>
            </a:extLst>
          </p:cNvPr>
          <p:cNvSpPr txBox="1"/>
          <p:nvPr/>
        </p:nvSpPr>
        <p:spPr>
          <a:xfrm>
            <a:off x="378540" y="493060"/>
            <a:ext cx="8822610" cy="335156"/>
          </a:xfrm>
          <a:prstGeom prst="rect">
            <a:avLst/>
          </a:prstGeom>
          <a:noFill/>
        </p:spPr>
        <p:txBody>
          <a:bodyPr wrap="square" anchor="ctr">
            <a:spAutoFit/>
          </a:bodyPr>
          <a:lstStyle/>
          <a:p>
            <a:pPr>
              <a:lnSpc>
                <a:spcPts val="1425"/>
              </a:lnSpc>
            </a:pPr>
            <a:r>
              <a:rPr lang="en-GB" sz="3600" b="1" dirty="0" smtClean="0">
                <a:effectLst/>
                <a:latin typeface="Times New Roman" pitchFamily="18" charset="0"/>
                <a:cs typeface="Times New Roman" pitchFamily="18" charset="0"/>
              </a:rPr>
              <a:t>Random Forest Classifier</a:t>
            </a:r>
            <a:endParaRPr lang="en-GB" sz="3600" b="1" dirty="0">
              <a:effectLst/>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59" y="828217"/>
            <a:ext cx="4679235" cy="3267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58" y="4297756"/>
            <a:ext cx="4679235" cy="372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828217"/>
            <a:ext cx="5035730" cy="3267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xmlns="" id="{3B5AB3E3-5A5B-B986-0AC7-1957CBF45F0B}"/>
              </a:ext>
            </a:extLst>
          </p:cNvPr>
          <p:cNvSpPr txBox="1"/>
          <p:nvPr/>
        </p:nvSpPr>
        <p:spPr>
          <a:xfrm>
            <a:off x="6718737" y="493058"/>
            <a:ext cx="4964826" cy="271869"/>
          </a:xfrm>
          <a:prstGeom prst="rect">
            <a:avLst/>
          </a:prstGeom>
          <a:noFill/>
        </p:spPr>
        <p:txBody>
          <a:bodyPr wrap="square" anchor="ctr">
            <a:spAutoFit/>
          </a:bodyPr>
          <a:lstStyle/>
          <a:p>
            <a:pPr>
              <a:lnSpc>
                <a:spcPts val="1425"/>
              </a:lnSpc>
            </a:pPr>
            <a:r>
              <a:rPr lang="en-GB" sz="3600" b="1" dirty="0" smtClean="0">
                <a:effectLst/>
                <a:latin typeface="Times New Roman" pitchFamily="18" charset="0"/>
                <a:cs typeface="Times New Roman" pitchFamily="18" charset="0"/>
              </a:rPr>
              <a:t>XG Boost Classifier</a:t>
            </a:r>
            <a:endParaRPr lang="en-GB" sz="3600" b="1" dirty="0">
              <a:effectLst/>
              <a:latin typeface="Times New Roman" pitchFamily="18" charset="0"/>
              <a:cs typeface="Times New Roman" pitchFamily="18" charset="0"/>
            </a:endParaRPr>
          </a:p>
        </p:txBody>
      </p:sp>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00" y="4297756"/>
            <a:ext cx="5035730" cy="3788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544300" y="4749667"/>
            <a:ext cx="2295526" cy="1477328"/>
          </a:xfrm>
          <a:prstGeom prst="rect">
            <a:avLst/>
          </a:prstGeom>
        </p:spPr>
        <p:txBody>
          <a:bodyPr wrap="square">
            <a:spAutoFit/>
          </a:bodyPr>
          <a:lstStyle/>
          <a:p>
            <a:r>
              <a:rPr lang="en-US" b="1" dirty="0"/>
              <a:t>We can see that </a:t>
            </a:r>
            <a:r>
              <a:rPr lang="en-US" b="1" dirty="0" err="1"/>
              <a:t>XGBoost</a:t>
            </a:r>
            <a:r>
              <a:rPr lang="en-US" b="1" dirty="0"/>
              <a:t> is performing better in predicting all the classes.</a:t>
            </a:r>
            <a:endParaRPr lang="en-US" dirty="0"/>
          </a:p>
        </p:txBody>
      </p:sp>
    </p:spTree>
    <p:extLst>
      <p:ext uri="{BB962C8B-B14F-4D97-AF65-F5344CB8AC3E}">
        <p14:creationId xmlns:p14="http://schemas.microsoft.com/office/powerpoint/2010/main" val="2135563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190625"/>
            <a:ext cx="508298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xmlns="" id="{3B5AB3E3-5A5B-B986-0AC7-1957CBF45F0B}"/>
              </a:ext>
            </a:extLst>
          </p:cNvPr>
          <p:cNvSpPr txBox="1"/>
          <p:nvPr/>
        </p:nvSpPr>
        <p:spPr>
          <a:xfrm>
            <a:off x="378540" y="658398"/>
            <a:ext cx="8822610" cy="335156"/>
          </a:xfrm>
          <a:prstGeom prst="rect">
            <a:avLst/>
          </a:prstGeom>
          <a:noFill/>
        </p:spPr>
        <p:txBody>
          <a:bodyPr wrap="square" anchor="ctr">
            <a:spAutoFit/>
          </a:bodyPr>
          <a:lstStyle/>
          <a:p>
            <a:pPr>
              <a:lnSpc>
                <a:spcPts val="1425"/>
              </a:lnSpc>
            </a:pPr>
            <a:r>
              <a:rPr lang="en-GB" sz="3600" b="1" dirty="0" smtClean="0">
                <a:effectLst/>
                <a:latin typeface="Times New Roman" pitchFamily="18" charset="0"/>
                <a:cs typeface="Times New Roman" pitchFamily="18" charset="0"/>
              </a:rPr>
              <a:t>Sentiment Score</a:t>
            </a:r>
            <a:endParaRPr lang="en-GB" sz="3600" b="1" dirty="0">
              <a:effectLst/>
              <a:latin typeface="Times New Roman" pitchFamily="18" charset="0"/>
              <a:cs typeface="Times New Roman" pitchFamily="18"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3090863"/>
            <a:ext cx="53149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81142" y="3354943"/>
            <a:ext cx="3282008" cy="923330"/>
          </a:xfrm>
          <a:prstGeom prst="rect">
            <a:avLst/>
          </a:prstGeom>
        </p:spPr>
        <p:txBody>
          <a:bodyPr wrap="square">
            <a:spAutoFit/>
          </a:bodyPr>
          <a:lstStyle/>
          <a:p>
            <a:r>
              <a:rPr lang="en-US" dirty="0"/>
              <a:t>Sentiment Score does not have much affect on the performance</a:t>
            </a:r>
          </a:p>
        </p:txBody>
      </p:sp>
    </p:spTree>
    <p:extLst>
      <p:ext uri="{BB962C8B-B14F-4D97-AF65-F5344CB8AC3E}">
        <p14:creationId xmlns:p14="http://schemas.microsoft.com/office/powerpoint/2010/main" val="2022571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1876425"/>
            <a:ext cx="4629478"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xmlns="" id="{3B5AB3E3-5A5B-B986-0AC7-1957CBF45F0B}"/>
              </a:ext>
            </a:extLst>
          </p:cNvPr>
          <p:cNvSpPr txBox="1"/>
          <p:nvPr/>
        </p:nvSpPr>
        <p:spPr>
          <a:xfrm>
            <a:off x="378540" y="202250"/>
            <a:ext cx="8822610" cy="823752"/>
          </a:xfrm>
          <a:prstGeom prst="rect">
            <a:avLst/>
          </a:prstGeom>
          <a:noFill/>
        </p:spPr>
        <p:txBody>
          <a:bodyPr wrap="square" anchor="ctr">
            <a:spAutoFit/>
          </a:bodyPr>
          <a:lstStyle/>
          <a:p>
            <a:pPr>
              <a:lnSpc>
                <a:spcPct val="150000"/>
              </a:lnSpc>
            </a:pPr>
            <a:r>
              <a:rPr lang="en-GB" sz="3600" b="1" dirty="0" smtClean="0">
                <a:latin typeface="Times New Roman" pitchFamily="18" charset="0"/>
                <a:cs typeface="Times New Roman" pitchFamily="18" charset="0"/>
              </a:rPr>
              <a:t>Deep Learning</a:t>
            </a:r>
          </a:p>
        </p:txBody>
      </p:sp>
      <p:sp>
        <p:nvSpPr>
          <p:cNvPr id="2" name="Rectangle 1"/>
          <p:cNvSpPr/>
          <p:nvPr/>
        </p:nvSpPr>
        <p:spPr>
          <a:xfrm>
            <a:off x="514104" y="1127210"/>
            <a:ext cx="838691" cy="507831"/>
          </a:xfrm>
          <a:prstGeom prst="rect">
            <a:avLst/>
          </a:prstGeom>
        </p:spPr>
        <p:txBody>
          <a:bodyPr wrap="none">
            <a:spAutoFit/>
          </a:bodyPr>
          <a:lstStyle/>
          <a:p>
            <a:pPr>
              <a:lnSpc>
                <a:spcPct val="150000"/>
              </a:lnSpc>
            </a:pPr>
            <a:r>
              <a:rPr lang="en-GB" b="1" dirty="0">
                <a:latin typeface="Times New Roman" pitchFamily="18" charset="0"/>
                <a:cs typeface="Times New Roman" pitchFamily="18" charset="0"/>
              </a:rPr>
              <a:t>LSTM</a:t>
            </a:r>
            <a:endParaRPr lang="en-GB" b="1" dirty="0">
              <a:latin typeface="Times New Roman" pitchFamily="18" charset="0"/>
              <a:cs typeface="Times New Roman" pitchFamily="18" charset="0"/>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1876425"/>
            <a:ext cx="4420227" cy="3543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848104" y="1127209"/>
            <a:ext cx="2717411" cy="507831"/>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LSTM with Class weights</a:t>
            </a:r>
            <a:endParaRPr lang="en-GB" b="1" dirty="0">
              <a:latin typeface="Times New Roman" pitchFamily="18" charset="0"/>
              <a:cs typeface="Times New Roman" pitchFamily="18" charset="0"/>
            </a:endParaRPr>
          </a:p>
        </p:txBody>
      </p:sp>
      <p:sp>
        <p:nvSpPr>
          <p:cNvPr id="8" name="Rectangle 7"/>
          <p:cNvSpPr/>
          <p:nvPr/>
        </p:nvSpPr>
        <p:spPr>
          <a:xfrm>
            <a:off x="10601079" y="1171828"/>
            <a:ext cx="3258264" cy="507831"/>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LSTM with Over sampled data</a:t>
            </a:r>
            <a:endParaRPr lang="en-GB" b="1" dirty="0">
              <a:latin typeface="Times New Roman" pitchFamily="18" charset="0"/>
              <a:cs typeface="Times New Roman" pitchFamily="18" charset="0"/>
            </a:endParaRPr>
          </a:p>
        </p:txBody>
      </p:sp>
      <p:sp>
        <p:nvSpPr>
          <p:cNvPr id="4" name="Rectangle 3"/>
          <p:cNvSpPr/>
          <p:nvPr/>
        </p:nvSpPr>
        <p:spPr>
          <a:xfrm>
            <a:off x="514104" y="5767685"/>
            <a:ext cx="9753846" cy="923330"/>
          </a:xfrm>
          <a:prstGeom prst="rect">
            <a:avLst/>
          </a:prstGeom>
        </p:spPr>
        <p:txBody>
          <a:bodyPr wrap="square">
            <a:spAutoFit/>
          </a:bodyPr>
          <a:lstStyle/>
          <a:p>
            <a:r>
              <a:rPr lang="en-US" dirty="0"/>
              <a:t>We can see from above that LSTM and GPU models are not efficient in predicting minor classes. ANN is performing quite good in solving class imbalance problem but it cannot beat traditional ML </a:t>
            </a:r>
            <a:r>
              <a:rPr lang="en-US" dirty="0" err="1"/>
              <a:t>agorithms</a:t>
            </a:r>
            <a:r>
              <a:rPr lang="en-US" dirty="0"/>
              <a:t>.</a:t>
            </a:r>
          </a:p>
        </p:txBody>
      </p:sp>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0097" y="1876425"/>
            <a:ext cx="4420227" cy="3543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754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1" y="1085850"/>
            <a:ext cx="6083300" cy="475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4103" y="422360"/>
            <a:ext cx="2713243" cy="507831"/>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Elbow Method for cluster</a:t>
            </a:r>
            <a:endParaRPr lang="en-GB" b="1" dirty="0">
              <a:latin typeface="Times New Roman" pitchFamily="18" charset="0"/>
              <a:cs typeface="Times New Roman" pitchFamily="18" charset="0"/>
            </a:endParaRPr>
          </a:p>
        </p:txBody>
      </p:sp>
      <p:sp>
        <p:nvSpPr>
          <p:cNvPr id="2" name="Rectangle 1"/>
          <p:cNvSpPr/>
          <p:nvPr/>
        </p:nvSpPr>
        <p:spPr>
          <a:xfrm>
            <a:off x="857249" y="6072485"/>
            <a:ext cx="9820275" cy="923330"/>
          </a:xfrm>
          <a:prstGeom prst="rect">
            <a:avLst/>
          </a:prstGeom>
        </p:spPr>
        <p:txBody>
          <a:bodyPr wrap="square">
            <a:spAutoFit/>
          </a:bodyPr>
          <a:lstStyle/>
          <a:p>
            <a:r>
              <a:rPr lang="en-US" dirty="0"/>
              <a:t>As no proper elbow is generated, I will have to select right amount of clusters by trial and error. So, I will showcase the results of different amount of clusters to find out the right amount of clusters.</a:t>
            </a:r>
          </a:p>
        </p:txBody>
      </p:sp>
    </p:spTree>
    <p:extLst>
      <p:ext uri="{BB962C8B-B14F-4D97-AF65-F5344CB8AC3E}">
        <p14:creationId xmlns:p14="http://schemas.microsoft.com/office/powerpoint/2010/main" val="764382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103" y="422360"/>
            <a:ext cx="2014398" cy="507831"/>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11 cluster outcome</a:t>
            </a:r>
            <a:endParaRPr lang="en-GB" b="1"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49" y="1071563"/>
            <a:ext cx="14135101"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85503" y="3841835"/>
            <a:ext cx="2027158" cy="507831"/>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13 cluster outcome</a:t>
            </a:r>
            <a:endParaRPr lang="en-GB" b="1" dirty="0">
              <a:latin typeface="Times New Roman" pitchFamily="18" charset="0"/>
              <a:cs typeface="Times New Roman" pitchFamily="18" charset="0"/>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49" y="4514850"/>
            <a:ext cx="14135101"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465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6" y="895092"/>
            <a:ext cx="5230356" cy="517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5502" y="355685"/>
            <a:ext cx="2651367" cy="458074"/>
          </a:xfrm>
          <a:prstGeom prst="rect">
            <a:avLst/>
          </a:prstGeom>
        </p:spPr>
        <p:txBody>
          <a:bodyPr wrap="none">
            <a:spAutoFit/>
          </a:bodyPr>
          <a:lstStyle/>
          <a:p>
            <a:pPr>
              <a:lnSpc>
                <a:spcPct val="150000"/>
              </a:lnSpc>
            </a:pPr>
            <a:r>
              <a:rPr lang="en-GB" b="1" dirty="0" smtClean="0">
                <a:latin typeface="Times New Roman" pitchFamily="18" charset="0"/>
                <a:cs typeface="Times New Roman" pitchFamily="18" charset="0"/>
              </a:rPr>
              <a:t>Topic modelling outcome</a:t>
            </a:r>
            <a:endParaRPr lang="en-GB" b="1" dirty="0">
              <a:latin typeface="Times New Roman" pitchFamily="18" charset="0"/>
              <a:cs typeface="Times New Roman" pitchFamily="18" charset="0"/>
            </a:endParaRPr>
          </a:p>
        </p:txBody>
      </p:sp>
      <p:sp>
        <p:nvSpPr>
          <p:cNvPr id="4" name="Rectangle 4"/>
          <p:cNvSpPr>
            <a:spLocks noChangeArrowheads="1"/>
          </p:cNvSpPr>
          <p:nvPr/>
        </p:nvSpPr>
        <p:spPr bwMode="auto">
          <a:xfrm>
            <a:off x="585332" y="6067426"/>
            <a:ext cx="130718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 The project successfully combined sentiment analysis, machine learning, and topic modeling to predict customer satisfaction.</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 The findings provide actionable insights for improving product features, marketing strategies, and customer experience. </a:t>
            </a:r>
          </a:p>
        </p:txBody>
      </p:sp>
    </p:spTree>
    <p:extLst>
      <p:ext uri="{BB962C8B-B14F-4D97-AF65-F5344CB8AC3E}">
        <p14:creationId xmlns:p14="http://schemas.microsoft.com/office/powerpoint/2010/main" val="4102460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94091" y="283995"/>
            <a:ext cx="5670590" cy="708779"/>
          </a:xfrm>
          <a:prstGeom prst="rect">
            <a:avLst/>
          </a:prstGeom>
          <a:noFill/>
          <a:ln/>
        </p:spPr>
        <p:txBody>
          <a:bodyPr wrap="none" lIns="0" tIns="0" rIns="0" bIns="0" rtlCol="0" anchor="t"/>
          <a:lstStyle/>
          <a:p>
            <a:pPr marL="0" indent="0">
              <a:lnSpc>
                <a:spcPts val="5550"/>
              </a:lnSpc>
              <a:buNone/>
            </a:pPr>
            <a:r>
              <a:rPr lang="en-US" sz="4000" b="1" dirty="0" smtClean="0">
                <a:latin typeface="Times New Roman" panose="02020603050405020304" pitchFamily="18" charset="0"/>
                <a:ea typeface="MuseoModerno Medium" pitchFamily="34" charset="-122"/>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3" name="Text 1"/>
          <p:cNvSpPr/>
          <p:nvPr/>
        </p:nvSpPr>
        <p:spPr>
          <a:xfrm>
            <a:off x="742951" y="1273735"/>
            <a:ext cx="3657600" cy="684318"/>
          </a:xfrm>
          <a:prstGeom prst="rect">
            <a:avLst/>
          </a:prstGeom>
          <a:noFill/>
          <a:ln/>
        </p:spPr>
        <p:txBody>
          <a:bodyPr wrap="none" lIns="0" tIns="0" rIns="0" bIns="0" rtlCol="0" anchor="ctr"/>
          <a:lstStyle/>
          <a:p>
            <a:pPr marL="0" indent="0">
              <a:lnSpc>
                <a:spcPts val="2750"/>
              </a:lnSpc>
              <a:buNone/>
            </a:pPr>
            <a:r>
              <a:rPr lang="en-US" sz="3600" b="1" dirty="0">
                <a:latin typeface="Times New Roman" panose="02020603050405020304" pitchFamily="18" charset="0"/>
                <a:ea typeface="MuseoModerno Medium" pitchFamily="34" charset="-122"/>
                <a:cs typeface="Times New Roman" panose="02020603050405020304" pitchFamily="18" charset="0"/>
              </a:rPr>
              <a:t>Project </a:t>
            </a:r>
            <a:r>
              <a:rPr lang="en-US" sz="3600" b="1" dirty="0" smtClean="0">
                <a:latin typeface="Times New Roman" panose="02020603050405020304" pitchFamily="18" charset="0"/>
                <a:ea typeface="MuseoModerno Medium" pitchFamily="34" charset="-122"/>
                <a:cs typeface="Times New Roman" panose="02020603050405020304" pitchFamily="18" charset="0"/>
              </a:rPr>
              <a:t>Purpose</a:t>
            </a:r>
            <a:endParaRPr lang="en-US" sz="3600" b="1" dirty="0">
              <a:latin typeface="Times New Roman" panose="02020603050405020304" pitchFamily="18" charset="0"/>
              <a:cs typeface="Times New Roman" panose="02020603050405020304" pitchFamily="18" charset="0"/>
            </a:endParaRPr>
          </a:p>
        </p:txBody>
      </p:sp>
      <p:sp>
        <p:nvSpPr>
          <p:cNvPr id="4" name="Text 2"/>
          <p:cNvSpPr/>
          <p:nvPr/>
        </p:nvSpPr>
        <p:spPr>
          <a:xfrm>
            <a:off x="607031" y="2300212"/>
            <a:ext cx="5555644" cy="3376688"/>
          </a:xfrm>
          <a:prstGeom prst="rect">
            <a:avLst/>
          </a:prstGeom>
          <a:noFill/>
          <a:ln/>
        </p:spPr>
        <p:txBody>
          <a:bodyPr wrap="square" lIns="0" tIns="0" rIns="0" bIns="0" rtlCol="0" anchor="t"/>
          <a:lstStyle/>
          <a:p>
            <a:r>
              <a:rPr lang="en-US" sz="3200" dirty="0">
                <a:solidFill>
                  <a:srgbClr val="1F2328"/>
                </a:solidFill>
                <a:latin typeface="-apple-system"/>
              </a:rPr>
              <a:t>The core objective of the project, which involves analyzing and predicting the sentiment or satisfaction levels of customers based on their reviews of Amazon brand products.</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7734300" y="876300"/>
            <a:ext cx="3781425" cy="739594"/>
          </a:xfrm>
          <a:prstGeom prst="rect">
            <a:avLst/>
          </a:prstGeom>
          <a:noFill/>
          <a:ln/>
        </p:spPr>
        <p:txBody>
          <a:bodyPr wrap="none" lIns="0" tIns="0" rIns="0" bIns="0" rtlCol="0" anchor="ctr"/>
          <a:lstStyle/>
          <a:p>
            <a:pPr marL="0" indent="0">
              <a:lnSpc>
                <a:spcPts val="2750"/>
              </a:lnSpc>
              <a:buNone/>
            </a:pPr>
            <a:r>
              <a:rPr lang="en-US" sz="3600" b="1" dirty="0">
                <a:latin typeface="Times New Roman" panose="02020603050405020304" pitchFamily="18" charset="0"/>
                <a:ea typeface="MuseoModerno Medium" pitchFamily="34" charset="-122"/>
                <a:cs typeface="Times New Roman" panose="02020603050405020304" pitchFamily="18" charset="0"/>
              </a:rPr>
              <a:t>Project Scope</a:t>
            </a:r>
            <a:endParaRPr lang="en-US" sz="3600" b="1" dirty="0">
              <a:latin typeface="Times New Roman" panose="02020603050405020304" pitchFamily="18" charset="0"/>
              <a:cs typeface="Times New Roman" panose="02020603050405020304" pitchFamily="18" charset="0"/>
            </a:endParaRPr>
          </a:p>
        </p:txBody>
      </p:sp>
      <p:sp>
        <p:nvSpPr>
          <p:cNvPr id="6" name="Text 4"/>
          <p:cNvSpPr/>
          <p:nvPr/>
        </p:nvSpPr>
        <p:spPr>
          <a:xfrm>
            <a:off x="7292630" y="1810099"/>
            <a:ext cx="7090120" cy="6231360"/>
          </a:xfrm>
          <a:prstGeom prst="rect">
            <a:avLst/>
          </a:prstGeom>
          <a:noFill/>
          <a:ln/>
        </p:spPr>
        <p:txBody>
          <a:bodyPr wrap="square" lIns="0" tIns="0" rIns="0" bIns="0" rtlCol="0" anchor="t"/>
          <a:lstStyle/>
          <a:p>
            <a:pPr marL="457200" indent="-457200" fontAlgn="base">
              <a:buFont typeface="Arial" pitchFamily="34" charset="0"/>
              <a:buChar char="•"/>
            </a:pPr>
            <a:r>
              <a:rPr lang="en-US" sz="3200" dirty="0"/>
              <a:t>Understand the </a:t>
            </a:r>
            <a:r>
              <a:rPr lang="en-US" sz="3200" dirty="0" smtClean="0"/>
              <a:t>sentiment</a:t>
            </a:r>
            <a:endParaRPr lang="en-US" sz="3200" dirty="0"/>
          </a:p>
          <a:p>
            <a:pPr marL="457200" indent="-457200" fontAlgn="base">
              <a:buFont typeface="Arial" pitchFamily="34" charset="0"/>
              <a:buChar char="•"/>
            </a:pPr>
            <a:r>
              <a:rPr lang="en-US" sz="3200" dirty="0"/>
              <a:t>Address class </a:t>
            </a:r>
            <a:r>
              <a:rPr lang="en-US" sz="3200" dirty="0" smtClean="0"/>
              <a:t>imbalance</a:t>
            </a:r>
            <a:endParaRPr lang="en-US" sz="3200" dirty="0"/>
          </a:p>
          <a:p>
            <a:pPr marL="457200" indent="-457200" fontAlgn="base">
              <a:buFont typeface="Arial" pitchFamily="34" charset="0"/>
              <a:buChar char="•"/>
            </a:pPr>
            <a:r>
              <a:rPr lang="en-US" sz="3200" dirty="0"/>
              <a:t>Implement classifiers and advanced </a:t>
            </a:r>
            <a:r>
              <a:rPr lang="en-US" sz="3200" dirty="0" smtClean="0"/>
              <a:t>techniques</a:t>
            </a:r>
            <a:endParaRPr lang="en-US" sz="3200" dirty="0"/>
          </a:p>
          <a:p>
            <a:pPr marL="457200" indent="-457200" fontAlgn="base">
              <a:buFont typeface="Arial" pitchFamily="34" charset="0"/>
              <a:buChar char="•"/>
            </a:pPr>
            <a:r>
              <a:rPr lang="en-US" sz="3200" dirty="0"/>
              <a:t>Evaluate model </a:t>
            </a:r>
            <a:r>
              <a:rPr lang="en-US" sz="3200" dirty="0" smtClean="0"/>
              <a:t>performance</a:t>
            </a:r>
            <a:endParaRPr lang="en-US" sz="3200" dirty="0"/>
          </a:p>
          <a:p>
            <a:pPr marL="457200" indent="-457200" fontAlgn="base">
              <a:buFont typeface="Arial" pitchFamily="34" charset="0"/>
              <a:buChar char="•"/>
            </a:pPr>
            <a:r>
              <a:rPr lang="en-US" sz="3200" dirty="0"/>
              <a:t>Compare traditional machine learning algorithms with neural network approaches.</a:t>
            </a:r>
          </a:p>
          <a:p>
            <a:pPr marL="457200" indent="-457200" fontAlgn="base">
              <a:buFont typeface="Arial" pitchFamily="34" charset="0"/>
              <a:buChar char="•"/>
            </a:pPr>
            <a:r>
              <a:rPr lang="en-US" sz="3200" dirty="0"/>
              <a:t>Explore topic modeling </a:t>
            </a:r>
            <a:r>
              <a:rPr lang="en-US" sz="3200" dirty="0" smtClean="0"/>
              <a:t>techniques</a:t>
            </a:r>
            <a:endParaRPr lang="en-US"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4284" y="246166"/>
            <a:ext cx="5670590" cy="708779"/>
          </a:xfrm>
          <a:prstGeom prst="rect">
            <a:avLst/>
          </a:prstGeom>
          <a:noFill/>
          <a:ln/>
        </p:spPr>
        <p:txBody>
          <a:bodyPr wrap="none" lIns="0" tIns="0" rIns="0" bIns="0" rtlCol="0" anchor="t"/>
          <a:lstStyle/>
          <a:p>
            <a:pPr marL="0" indent="0">
              <a:lnSpc>
                <a:spcPts val="5550"/>
              </a:lnSpc>
              <a:buNone/>
            </a:pPr>
            <a:r>
              <a:rPr lang="en-US" sz="4000" b="1" dirty="0">
                <a:latin typeface="Times New Roman" panose="02020603050405020304" pitchFamily="18" charset="0"/>
                <a:ea typeface="MuseoModerno Medium" pitchFamily="34" charset="-122"/>
                <a:cs typeface="Times New Roman" panose="02020603050405020304" pitchFamily="18" charset="0"/>
              </a:rPr>
              <a:t>DATA OVERVIEW</a:t>
            </a:r>
            <a:endParaRPr lang="en-US" sz="4000" b="1" dirty="0">
              <a:latin typeface="Times New Roman" panose="02020603050405020304" pitchFamily="18" charset="0"/>
              <a:cs typeface="Times New Roman" panose="02020603050405020304" pitchFamily="18" charset="0"/>
            </a:endParaRPr>
          </a:p>
        </p:txBody>
      </p:sp>
      <p:sp>
        <p:nvSpPr>
          <p:cNvPr id="3" name="Text 1"/>
          <p:cNvSpPr/>
          <p:nvPr/>
        </p:nvSpPr>
        <p:spPr>
          <a:xfrm>
            <a:off x="934284" y="1236959"/>
            <a:ext cx="4209216" cy="354330"/>
          </a:xfrm>
          <a:prstGeom prst="rect">
            <a:avLst/>
          </a:prstGeom>
          <a:noFill/>
          <a:ln/>
        </p:spPr>
        <p:txBody>
          <a:bodyPr wrap="none" lIns="0" tIns="0" rIns="0" bIns="0" rtlCol="0" anchor="t"/>
          <a:lstStyle/>
          <a:p>
            <a:pPr marL="0" indent="0">
              <a:lnSpc>
                <a:spcPts val="2750"/>
              </a:lnSpc>
              <a:buNone/>
            </a:pPr>
            <a:r>
              <a:rPr lang="en-US" sz="3600" b="1" dirty="0">
                <a:latin typeface="Times New Roman" panose="02020603050405020304" pitchFamily="18" charset="0"/>
                <a:ea typeface="MuseoModerno Medium" pitchFamily="34" charset="-122"/>
                <a:cs typeface="Times New Roman" panose="02020603050405020304" pitchFamily="18" charset="0"/>
              </a:rPr>
              <a:t>Key Dataset Features</a:t>
            </a:r>
            <a:endParaRPr lang="en-US" sz="3600" b="1" dirty="0">
              <a:latin typeface="Times New Roman" panose="02020603050405020304" pitchFamily="18" charset="0"/>
              <a:cs typeface="Times New Roman" panose="02020603050405020304" pitchFamily="18" charset="0"/>
            </a:endParaRPr>
          </a:p>
        </p:txBody>
      </p:sp>
      <p:sp>
        <p:nvSpPr>
          <p:cNvPr id="4" name="Text 2"/>
          <p:cNvSpPr/>
          <p:nvPr/>
        </p:nvSpPr>
        <p:spPr>
          <a:xfrm>
            <a:off x="105007" y="2265987"/>
            <a:ext cx="4352693" cy="2218433"/>
          </a:xfrm>
          <a:prstGeom prst="rect">
            <a:avLst/>
          </a:prstGeom>
          <a:noFill/>
          <a:ln/>
        </p:spPr>
        <p:txBody>
          <a:bodyPr wrap="square" lIns="0" tIns="0" rIns="0" bIns="0" rtlCol="0" anchor="t"/>
          <a:lstStyle/>
          <a:p>
            <a:pPr marL="914400" lvl="1" indent="-457200">
              <a:buFont typeface="Arial" pitchFamily="34" charset="0"/>
              <a:buChar char="•"/>
            </a:pPr>
            <a:r>
              <a:rPr lang="en-GB" sz="3200" dirty="0" smtClean="0"/>
              <a:t>Name</a:t>
            </a:r>
          </a:p>
          <a:p>
            <a:pPr marL="914400" lvl="1" indent="-457200">
              <a:buFont typeface="Arial" pitchFamily="34" charset="0"/>
              <a:buChar char="•"/>
            </a:pPr>
            <a:r>
              <a:rPr lang="en-GB" sz="3200" dirty="0" smtClean="0"/>
              <a:t>Brand</a:t>
            </a:r>
          </a:p>
          <a:p>
            <a:pPr marL="914400" lvl="1" indent="-457200">
              <a:buFont typeface="Arial" pitchFamily="34" charset="0"/>
              <a:buChar char="•"/>
            </a:pPr>
            <a:r>
              <a:rPr lang="en-GB" sz="3200" dirty="0" smtClean="0"/>
              <a:t>Categories</a:t>
            </a:r>
          </a:p>
          <a:p>
            <a:pPr marL="914400" lvl="1" indent="-457200">
              <a:buFont typeface="Arial" pitchFamily="34" charset="0"/>
              <a:buChar char="•"/>
            </a:pPr>
            <a:r>
              <a:rPr lang="en-GB" sz="3200" dirty="0" err="1"/>
              <a:t>primaryCategories</a:t>
            </a:r>
            <a:endParaRPr lang="en-GB" sz="3200" dirty="0"/>
          </a:p>
          <a:p>
            <a:pPr marL="914400" lvl="1" indent="-457200">
              <a:buFont typeface="Arial" pitchFamily="34" charset="0"/>
              <a:buChar char="•"/>
            </a:pPr>
            <a:endParaRPr lang="en-GB" sz="32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33" y="4497366"/>
            <a:ext cx="14087476"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505824" y="1942821"/>
            <a:ext cx="4752975" cy="2554545"/>
          </a:xfrm>
          <a:prstGeom prst="rect">
            <a:avLst/>
          </a:prstGeom>
        </p:spPr>
        <p:txBody>
          <a:bodyPr wrap="square">
            <a:spAutoFit/>
          </a:bodyPr>
          <a:lstStyle/>
          <a:p>
            <a:r>
              <a:rPr lang="en-GB" sz="3200" b="1" dirty="0" smtClean="0"/>
              <a:t>Target</a:t>
            </a:r>
            <a:endParaRPr lang="en-GB" sz="3200" b="1" dirty="0"/>
          </a:p>
          <a:p>
            <a:pPr marL="742950" lvl="1" indent="-285750">
              <a:buFont typeface="+mj-lt"/>
              <a:buAutoNum type="arabicPeriod"/>
            </a:pPr>
            <a:r>
              <a:rPr lang="en-GB" sz="3200" dirty="0" smtClean="0"/>
              <a:t>Sentiment</a:t>
            </a:r>
          </a:p>
          <a:p>
            <a:pPr marL="1200150" lvl="2" indent="-285750">
              <a:buFont typeface="Arial" pitchFamily="34" charset="0"/>
              <a:buChar char="•"/>
            </a:pPr>
            <a:r>
              <a:rPr lang="en-GB" sz="3200" dirty="0" smtClean="0"/>
              <a:t>Positive</a:t>
            </a:r>
          </a:p>
          <a:p>
            <a:pPr marL="1200150" lvl="2" indent="-285750">
              <a:buFont typeface="Arial" pitchFamily="34" charset="0"/>
              <a:buChar char="•"/>
            </a:pPr>
            <a:r>
              <a:rPr lang="en-GB" sz="3200" dirty="0" smtClean="0"/>
              <a:t>Neutral</a:t>
            </a:r>
          </a:p>
          <a:p>
            <a:pPr marL="1200150" lvl="2" indent="-285750">
              <a:buFont typeface="Arial" pitchFamily="34" charset="0"/>
              <a:buChar char="•"/>
            </a:pPr>
            <a:r>
              <a:rPr lang="en-GB" sz="3200" dirty="0" smtClean="0"/>
              <a:t>Negative</a:t>
            </a:r>
            <a:endParaRPr lang="en-GB" sz="3200" dirty="0"/>
          </a:p>
        </p:txBody>
      </p:sp>
      <p:sp>
        <p:nvSpPr>
          <p:cNvPr id="6" name="Rectangle 5"/>
          <p:cNvSpPr/>
          <p:nvPr/>
        </p:nvSpPr>
        <p:spPr>
          <a:xfrm>
            <a:off x="3769579" y="2265987"/>
            <a:ext cx="4867275" cy="1569660"/>
          </a:xfrm>
          <a:prstGeom prst="rect">
            <a:avLst/>
          </a:prstGeom>
        </p:spPr>
        <p:txBody>
          <a:bodyPr wrap="square">
            <a:spAutoFit/>
          </a:bodyPr>
          <a:lstStyle/>
          <a:p>
            <a:pPr marL="914400" lvl="1" indent="-457200">
              <a:buFont typeface="Arial" pitchFamily="34" charset="0"/>
              <a:buChar char="•"/>
            </a:pPr>
            <a:r>
              <a:rPr lang="en-GB" sz="3200" dirty="0" err="1" smtClean="0"/>
              <a:t>review.date</a:t>
            </a:r>
            <a:endParaRPr lang="en-GB" sz="3200" dirty="0"/>
          </a:p>
          <a:p>
            <a:pPr marL="914400" lvl="1" indent="-457200">
              <a:buFont typeface="Arial" pitchFamily="34" charset="0"/>
              <a:buChar char="•"/>
            </a:pPr>
            <a:r>
              <a:rPr lang="en-GB" sz="3200" dirty="0" err="1"/>
              <a:t>reviews.text</a:t>
            </a:r>
            <a:endParaRPr lang="en-GB" sz="3200" dirty="0"/>
          </a:p>
          <a:p>
            <a:pPr marL="914400" lvl="1" indent="-457200">
              <a:buFont typeface="Arial" pitchFamily="34" charset="0"/>
              <a:buChar char="•"/>
            </a:pPr>
            <a:r>
              <a:rPr lang="en-GB" sz="3200" dirty="0" err="1"/>
              <a:t>reviews.title</a:t>
            </a:r>
            <a:endParaRPr lang="en-GB" sz="3200" dirty="0"/>
          </a:p>
        </p:txBody>
      </p:sp>
      <p:sp>
        <p:nvSpPr>
          <p:cNvPr id="7" name="Rectangle 6"/>
          <p:cNvSpPr/>
          <p:nvPr/>
        </p:nvSpPr>
        <p:spPr>
          <a:xfrm>
            <a:off x="2172283" y="1619656"/>
            <a:ext cx="2735814" cy="646331"/>
          </a:xfrm>
          <a:prstGeom prst="rect">
            <a:avLst/>
          </a:prstGeom>
        </p:spPr>
        <p:txBody>
          <a:bodyPr wrap="none">
            <a:spAutoFit/>
          </a:bodyPr>
          <a:lstStyle/>
          <a:p>
            <a:r>
              <a:rPr lang="en-GB" sz="3600" b="1" dirty="0"/>
              <a:t>Data Points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99121" y="-22837"/>
            <a:ext cx="5670590" cy="708779"/>
          </a:xfrm>
          <a:prstGeom prst="rect">
            <a:avLst/>
          </a:prstGeom>
          <a:noFill/>
          <a:ln/>
        </p:spPr>
        <p:txBody>
          <a:bodyPr wrap="none" lIns="0" tIns="0" rIns="0" bIns="0" rtlCol="0" anchor="t"/>
          <a:lstStyle/>
          <a:p>
            <a:pPr marL="0" indent="0">
              <a:lnSpc>
                <a:spcPts val="5550"/>
              </a:lnSpc>
              <a:buNone/>
            </a:pPr>
            <a:r>
              <a:rPr lang="en-US" sz="4000" b="1" dirty="0">
                <a:latin typeface="Times New Roman" panose="02020603050405020304" pitchFamily="18" charset="0"/>
                <a:ea typeface="MuseoModerno Medium" pitchFamily="34" charset="-122"/>
                <a:cs typeface="Times New Roman" panose="02020603050405020304" pitchFamily="18" charset="0"/>
              </a:rPr>
              <a:t>DATA PREPROCESSING</a:t>
            </a:r>
            <a:endParaRPr lang="en-US" sz="4000" b="1" dirty="0">
              <a:latin typeface="Times New Roman" panose="02020603050405020304" pitchFamily="18" charset="0"/>
              <a:cs typeface="Times New Roman" panose="02020603050405020304" pitchFamily="18" charset="0"/>
            </a:endParaRPr>
          </a:p>
        </p:txBody>
      </p:sp>
      <p:sp>
        <p:nvSpPr>
          <p:cNvPr id="4" name="Shape 1"/>
          <p:cNvSpPr/>
          <p:nvPr/>
        </p:nvSpPr>
        <p:spPr>
          <a:xfrm>
            <a:off x="793790" y="5217676"/>
            <a:ext cx="396835" cy="396835"/>
          </a:xfrm>
          <a:prstGeom prst="roundRect">
            <a:avLst>
              <a:gd name="adj" fmla="val 8574"/>
            </a:avLst>
          </a:prstGeom>
          <a:solidFill>
            <a:srgbClr val="F3EEE3"/>
          </a:solidFill>
          <a:ln/>
        </p:spPr>
      </p:sp>
      <p:sp>
        <p:nvSpPr>
          <p:cNvPr id="5" name="Text 2"/>
          <p:cNvSpPr/>
          <p:nvPr/>
        </p:nvSpPr>
        <p:spPr>
          <a:xfrm>
            <a:off x="793790" y="2465603"/>
            <a:ext cx="6417232" cy="708660"/>
          </a:xfrm>
          <a:prstGeom prst="rect">
            <a:avLst/>
          </a:prstGeom>
          <a:noFill/>
          <a:ln/>
        </p:spPr>
        <p:txBody>
          <a:bodyPr wrap="square" lIns="0" tIns="0" rIns="0" bIns="0" rtlCol="0" anchor="t"/>
          <a:lstStyle/>
          <a:p>
            <a:pPr marL="0" indent="0">
              <a:lnSpc>
                <a:spcPts val="2750"/>
              </a:lnSpc>
              <a:buNone/>
            </a:pPr>
            <a:r>
              <a:rPr lang="en-US" sz="3200" b="1" dirty="0">
                <a:latin typeface="Times New Roman" panose="02020603050405020304" pitchFamily="18" charset="0"/>
                <a:ea typeface="MuseoModerno Medium" pitchFamily="34" charset="-122"/>
                <a:cs typeface="Times New Roman" panose="02020603050405020304" pitchFamily="18" charset="0"/>
              </a:rPr>
              <a:t>Cleaning and Preparing Data</a:t>
            </a:r>
            <a:endParaRPr lang="en-US" sz="3200" b="1" dirty="0">
              <a:latin typeface="Times New Roman" panose="02020603050405020304" pitchFamily="18" charset="0"/>
              <a:cs typeface="Times New Roman" panose="02020603050405020304" pitchFamily="18" charset="0"/>
            </a:endParaRPr>
          </a:p>
        </p:txBody>
      </p:sp>
      <p:sp>
        <p:nvSpPr>
          <p:cNvPr id="6" name="Text 3"/>
          <p:cNvSpPr/>
          <p:nvPr/>
        </p:nvSpPr>
        <p:spPr>
          <a:xfrm>
            <a:off x="793790" y="3026418"/>
            <a:ext cx="6160404" cy="1163896"/>
          </a:xfrm>
          <a:prstGeom prst="rect">
            <a:avLst/>
          </a:prstGeom>
          <a:noFill/>
          <a:ln/>
        </p:spPr>
        <p:txBody>
          <a:bodyPr wrap="square" lIns="0" tIns="0" rIns="0" bIns="0" rtlCol="0" anchor="t"/>
          <a:lstStyle/>
          <a:p>
            <a:pPr marL="0" indent="0">
              <a:lnSpc>
                <a:spcPts val="2850"/>
              </a:lnSpc>
              <a:buNone/>
            </a:pPr>
            <a:r>
              <a:rPr lang="en-US" sz="3200" dirty="0">
                <a:latin typeface="Times New Roman" panose="02020603050405020304" pitchFamily="18" charset="0"/>
                <a:ea typeface="Source Sans Pro" pitchFamily="34" charset="-122"/>
                <a:cs typeface="Times New Roman" panose="02020603050405020304" pitchFamily="18" charset="0"/>
              </a:rPr>
              <a:t>Handling missing </a:t>
            </a:r>
            <a:r>
              <a:rPr lang="en-US" sz="3200" dirty="0" smtClean="0">
                <a:latin typeface="Times New Roman" panose="02020603050405020304" pitchFamily="18" charset="0"/>
                <a:ea typeface="Source Sans Pro" pitchFamily="34" charset="-122"/>
                <a:cs typeface="Times New Roman" panose="02020603050405020304" pitchFamily="18" charset="0"/>
              </a:rPr>
              <a:t>values, imbalanced data and Label Encoder</a:t>
            </a:r>
            <a:endParaRPr lang="en-US" sz="3200" dirty="0">
              <a:latin typeface="Times New Roman" panose="02020603050405020304" pitchFamily="18" charset="0"/>
              <a:cs typeface="Times New Roman" panose="02020603050405020304" pitchFamily="18" charset="0"/>
            </a:endParaRPr>
          </a:p>
        </p:txBody>
      </p:sp>
      <p:sp>
        <p:nvSpPr>
          <p:cNvPr id="7" name="Shape 4"/>
          <p:cNvSpPr/>
          <p:nvPr/>
        </p:nvSpPr>
        <p:spPr>
          <a:xfrm>
            <a:off x="5216962" y="5217676"/>
            <a:ext cx="396835" cy="396835"/>
          </a:xfrm>
          <a:prstGeom prst="roundRect">
            <a:avLst>
              <a:gd name="adj" fmla="val 8574"/>
            </a:avLst>
          </a:prstGeom>
          <a:solidFill>
            <a:srgbClr val="F3EEE3"/>
          </a:solidFill>
          <a:ln/>
        </p:spPr>
      </p:sp>
      <p:sp>
        <p:nvSpPr>
          <p:cNvPr id="8" name="Text 5"/>
          <p:cNvSpPr/>
          <p:nvPr/>
        </p:nvSpPr>
        <p:spPr>
          <a:xfrm>
            <a:off x="793790" y="918743"/>
            <a:ext cx="4988480" cy="354330"/>
          </a:xfrm>
          <a:prstGeom prst="rect">
            <a:avLst/>
          </a:prstGeom>
          <a:noFill/>
          <a:ln/>
        </p:spPr>
        <p:txBody>
          <a:bodyPr wrap="none" lIns="0" tIns="0" rIns="0" bIns="0" rtlCol="0" anchor="t"/>
          <a:lstStyle/>
          <a:p>
            <a:pPr marL="0" indent="0">
              <a:lnSpc>
                <a:spcPts val="2750"/>
              </a:lnSpc>
              <a:buNone/>
            </a:pPr>
            <a:r>
              <a:rPr lang="en-US" sz="3200" b="1" dirty="0">
                <a:latin typeface="Times New Roman" panose="02020603050405020304" pitchFamily="18" charset="0"/>
                <a:ea typeface="MuseoModerno Medium" pitchFamily="34" charset="-122"/>
                <a:cs typeface="Times New Roman" panose="02020603050405020304" pitchFamily="18" charset="0"/>
              </a:rPr>
              <a:t>Creating New Columns</a:t>
            </a:r>
            <a:endParaRPr lang="en-US" sz="3200" b="1" dirty="0">
              <a:latin typeface="Times New Roman" panose="02020603050405020304" pitchFamily="18" charset="0"/>
              <a:cs typeface="Times New Roman" panose="02020603050405020304" pitchFamily="18" charset="0"/>
            </a:endParaRPr>
          </a:p>
        </p:txBody>
      </p:sp>
      <p:sp>
        <p:nvSpPr>
          <p:cNvPr id="9" name="Text 6"/>
          <p:cNvSpPr/>
          <p:nvPr/>
        </p:nvSpPr>
        <p:spPr>
          <a:xfrm>
            <a:off x="793789" y="1550375"/>
            <a:ext cx="8721686" cy="725805"/>
          </a:xfrm>
          <a:prstGeom prst="rect">
            <a:avLst/>
          </a:prstGeom>
          <a:noFill/>
          <a:ln/>
        </p:spPr>
        <p:txBody>
          <a:bodyPr wrap="square" lIns="0" tIns="0" rIns="0" bIns="0" rtlCol="0" anchor="t"/>
          <a:lstStyle/>
          <a:p>
            <a:pPr marL="0" indent="0">
              <a:lnSpc>
                <a:spcPts val="2850"/>
              </a:lnSpc>
              <a:buNone/>
            </a:pPr>
            <a:r>
              <a:rPr lang="en-US" sz="3200" dirty="0">
                <a:latin typeface="Times New Roman" pitchFamily="18" charset="0"/>
                <a:ea typeface="Source Sans Pro" pitchFamily="34" charset="-122"/>
                <a:cs typeface="Times New Roman" panose="02020603050405020304" pitchFamily="18" charset="0"/>
              </a:rPr>
              <a:t>Creating new columns, such </a:t>
            </a:r>
            <a:r>
              <a:rPr lang="en-US" sz="3200" dirty="0" smtClean="0">
                <a:latin typeface="Times New Roman" panose="02020603050405020304" pitchFamily="18" charset="0"/>
                <a:ea typeface="Source Sans Pro" pitchFamily="34" charset="-122"/>
                <a:cs typeface="Times New Roman" panose="02020603050405020304" pitchFamily="18" charset="0"/>
              </a:rPr>
              <a:t>as</a:t>
            </a:r>
          </a:p>
          <a:p>
            <a:pPr>
              <a:lnSpc>
                <a:spcPts val="2850"/>
              </a:lnSpc>
            </a:pPr>
            <a:r>
              <a:rPr lang="en-US" sz="3200" dirty="0" err="1" smtClean="0">
                <a:latin typeface="Times New Roman" pitchFamily="18" charset="0"/>
                <a:cs typeface="Times New Roman" pitchFamily="18" charset="0"/>
              </a:rPr>
              <a:t>reviews_day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reviews_month</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reviews_year</a:t>
            </a:r>
            <a:endParaRPr lang="en-US" sz="3200" dirty="0">
              <a:latin typeface="Times New Roman" pitchFamily="18" charset="0"/>
              <a:cs typeface="Times New Roman" pitchFamily="18" charset="0"/>
            </a:endParaRPr>
          </a:p>
        </p:txBody>
      </p:sp>
      <p:sp>
        <p:nvSpPr>
          <p:cNvPr id="10" name="Shape 7"/>
          <p:cNvSpPr/>
          <p:nvPr/>
        </p:nvSpPr>
        <p:spPr>
          <a:xfrm>
            <a:off x="9640133" y="5217676"/>
            <a:ext cx="396835" cy="396835"/>
          </a:xfrm>
          <a:prstGeom prst="roundRect">
            <a:avLst>
              <a:gd name="adj" fmla="val 8574"/>
            </a:avLst>
          </a:prstGeom>
          <a:solidFill>
            <a:srgbClr val="F3EEE3"/>
          </a:solidFill>
          <a:ln/>
        </p:spPr>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1" y="4371974"/>
            <a:ext cx="13992227"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947" y="272534"/>
            <a:ext cx="3096040" cy="707886"/>
          </a:xfrm>
          <a:prstGeom prst="rect">
            <a:avLst/>
          </a:prstGeom>
        </p:spPr>
        <p:txBody>
          <a:bodyPr wrap="none">
            <a:spAutoFit/>
          </a:bodyPr>
          <a:lstStyle/>
          <a:p>
            <a:r>
              <a:rPr lang="en-US" sz="4000" dirty="0" smtClean="0"/>
              <a:t>Visualization</a:t>
            </a:r>
            <a:endParaRPr lang="en-US" sz="4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1" y="1352550"/>
            <a:ext cx="937817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3"/>
          <p:cNvSpPr/>
          <p:nvPr/>
        </p:nvSpPr>
        <p:spPr>
          <a:xfrm>
            <a:off x="10389061" y="2619375"/>
            <a:ext cx="3261207" cy="3714750"/>
          </a:xfrm>
          <a:prstGeom prst="rect">
            <a:avLst/>
          </a:prstGeom>
          <a:noFill/>
          <a:ln/>
        </p:spPr>
        <p:txBody>
          <a:bodyPr wrap="square" lIns="0" tIns="0" rIns="0" bIns="0" rtlCol="0" anchor="t"/>
          <a:lstStyle/>
          <a:p>
            <a:pPr marL="0" indent="0">
              <a:lnSpc>
                <a:spcPts val="2850"/>
              </a:lnSpc>
              <a:buNone/>
            </a:pPr>
            <a:r>
              <a:rPr lang="en-US" sz="3200" dirty="0" smtClean="0">
                <a:latin typeface="Times New Roman" panose="02020603050405020304" pitchFamily="18" charset="0"/>
                <a:ea typeface="Source Sans Pro" pitchFamily="34" charset="-122"/>
                <a:cs typeface="Times New Roman" panose="02020603050405020304" pitchFamily="18" charset="0"/>
              </a:rPr>
              <a:t>Review counts according to their review text length for training and testing dataset.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291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9" y="980420"/>
            <a:ext cx="6307136" cy="359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5" y="1014062"/>
            <a:ext cx="6276930" cy="355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96947" y="272534"/>
            <a:ext cx="3384503" cy="707886"/>
          </a:xfrm>
          <a:prstGeom prst="rect">
            <a:avLst/>
          </a:prstGeom>
        </p:spPr>
        <p:txBody>
          <a:bodyPr wrap="square">
            <a:spAutoFit/>
          </a:bodyPr>
          <a:lstStyle/>
          <a:p>
            <a:r>
              <a:rPr lang="en-US" sz="4000" dirty="0" err="1" smtClean="0"/>
              <a:t>WordCloud</a:t>
            </a:r>
            <a:endParaRPr lang="en-US" sz="4000"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371" y="4724400"/>
            <a:ext cx="6859654"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6852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280988"/>
            <a:ext cx="5591176" cy="388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3"/>
          <p:cNvSpPr/>
          <p:nvPr/>
        </p:nvSpPr>
        <p:spPr>
          <a:xfrm>
            <a:off x="578311" y="4667988"/>
            <a:ext cx="8965739" cy="3714750"/>
          </a:xfrm>
          <a:prstGeom prst="rect">
            <a:avLst/>
          </a:prstGeom>
          <a:noFill/>
          <a:ln/>
        </p:spPr>
        <p:txBody>
          <a:bodyPr wrap="square" lIns="0" tIns="0" rIns="0" bIns="0" rtlCol="0" anchor="t"/>
          <a:lstStyle/>
          <a:p>
            <a:pPr marL="0" indent="0">
              <a:lnSpc>
                <a:spcPts val="2850"/>
              </a:lnSpc>
              <a:buNone/>
            </a:pPr>
            <a:r>
              <a:rPr lang="en-US" sz="3200" dirty="0" smtClean="0">
                <a:latin typeface="Times New Roman" panose="02020603050405020304" pitchFamily="18" charset="0"/>
                <a:ea typeface="Source Sans Pro" pitchFamily="34" charset="-122"/>
                <a:cs typeface="Times New Roman" panose="02020603050405020304" pitchFamily="18" charset="0"/>
              </a:rPr>
              <a:t>The multinomial naive bias model is fitted with training data with TFIDF </a:t>
            </a:r>
            <a:r>
              <a:rPr lang="en-US" sz="3200" dirty="0" err="1" smtClean="0">
                <a:latin typeface="Times New Roman" panose="02020603050405020304" pitchFamily="18" charset="0"/>
                <a:ea typeface="Source Sans Pro" pitchFamily="34" charset="-122"/>
                <a:cs typeface="Times New Roman" panose="02020603050405020304" pitchFamily="18" charset="0"/>
              </a:rPr>
              <a:t>vectorizer</a:t>
            </a:r>
            <a:r>
              <a:rPr lang="en-US" sz="3200" dirty="0" smtClean="0">
                <a:latin typeface="Times New Roman" panose="02020603050405020304" pitchFamily="18" charset="0"/>
                <a:ea typeface="Source Sans Pro" pitchFamily="34" charset="-122"/>
                <a:cs typeface="Times New Roman" panose="02020603050405020304" pitchFamily="18" charset="0"/>
              </a:rPr>
              <a:t>.</a:t>
            </a:r>
          </a:p>
          <a:p>
            <a:pPr marL="0" indent="0">
              <a:lnSpc>
                <a:spcPts val="2850"/>
              </a:lnSpc>
              <a:buNone/>
            </a:pPr>
            <a:r>
              <a:rPr lang="en-US" sz="3200" dirty="0" smtClean="0">
                <a:latin typeface="Times New Roman" panose="02020603050405020304" pitchFamily="18" charset="0"/>
                <a:cs typeface="Times New Roman" panose="02020603050405020304" pitchFamily="18" charset="0"/>
              </a:rPr>
              <a:t>It shows that data is imbalanced towards positive reviews.</a:t>
            </a:r>
            <a:endParaRPr lang="en-US" sz="32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523875"/>
            <a:ext cx="1762124" cy="125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14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B5AB3E3-5A5B-B986-0AC7-1957CBF45F0B}"/>
              </a:ext>
            </a:extLst>
          </p:cNvPr>
          <p:cNvSpPr txBox="1"/>
          <p:nvPr/>
        </p:nvSpPr>
        <p:spPr>
          <a:xfrm>
            <a:off x="378540" y="493060"/>
            <a:ext cx="8822610" cy="335156"/>
          </a:xfrm>
          <a:prstGeom prst="rect">
            <a:avLst/>
          </a:prstGeom>
          <a:noFill/>
        </p:spPr>
        <p:txBody>
          <a:bodyPr wrap="square" anchor="ctr">
            <a:spAutoFit/>
          </a:bodyPr>
          <a:lstStyle/>
          <a:p>
            <a:pPr>
              <a:lnSpc>
                <a:spcPts val="1425"/>
              </a:lnSpc>
            </a:pPr>
            <a:r>
              <a:rPr lang="en-GB" sz="3600" b="1" dirty="0" err="1" smtClean="0">
                <a:effectLst/>
                <a:latin typeface="Times New Roman" pitchFamily="18" charset="0"/>
                <a:cs typeface="Times New Roman" pitchFamily="18" charset="0"/>
              </a:rPr>
              <a:t>UnderSampling</a:t>
            </a:r>
            <a:endParaRPr lang="en-GB" sz="3600" b="1" dirty="0">
              <a:effectLst/>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 y="1031314"/>
            <a:ext cx="1481137" cy="158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2781301"/>
            <a:ext cx="6243638" cy="311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3"/>
          <p:cNvSpPr/>
          <p:nvPr/>
        </p:nvSpPr>
        <p:spPr>
          <a:xfrm>
            <a:off x="473790" y="6128352"/>
            <a:ext cx="6160404" cy="1140482"/>
          </a:xfrm>
          <a:prstGeom prst="rect">
            <a:avLst/>
          </a:prstGeom>
          <a:noFill/>
          <a:ln/>
        </p:spPr>
        <p:txBody>
          <a:bodyPr wrap="square" lIns="0" tIns="0" rIns="0" bIns="0" rtlCol="0" anchor="t"/>
          <a:lstStyle/>
          <a:p>
            <a:pPr marL="0" indent="0">
              <a:lnSpc>
                <a:spcPts val="2850"/>
              </a:lnSpc>
              <a:buNone/>
            </a:pPr>
            <a:r>
              <a:rPr lang="en-US" sz="2200" dirty="0" smtClean="0">
                <a:latin typeface="Times New Roman" panose="02020603050405020304" pitchFamily="18" charset="0"/>
                <a:ea typeface="Source Sans Pro" pitchFamily="34" charset="-122"/>
                <a:cs typeface="Times New Roman" panose="02020603050405020304" pitchFamily="18" charset="0"/>
              </a:rPr>
              <a:t>Logistic regression applied on under sampled data with TFIDF </a:t>
            </a:r>
            <a:r>
              <a:rPr lang="en-US" sz="2200" dirty="0" err="1" smtClean="0">
                <a:latin typeface="Times New Roman" panose="02020603050405020304" pitchFamily="18" charset="0"/>
                <a:ea typeface="Source Sans Pro" pitchFamily="34" charset="-122"/>
                <a:cs typeface="Times New Roman" panose="02020603050405020304" pitchFamily="18" charset="0"/>
              </a:rPr>
              <a:t>vectorizer</a:t>
            </a:r>
            <a:r>
              <a:rPr lang="en-US" sz="2200" dirty="0" smtClean="0">
                <a:latin typeface="Times New Roman" panose="02020603050405020304" pitchFamily="18" charset="0"/>
                <a:ea typeface="Source Sans Pro" pitchFamily="34" charset="-122"/>
                <a:cs typeface="Times New Roman" panose="02020603050405020304" pitchFamily="18" charset="0"/>
              </a:rPr>
              <a:t> and gives accuracy as 44.7% </a:t>
            </a:r>
            <a:endParaRPr lang="en-US" sz="2200" dirty="0">
              <a:latin typeface="Times New Roman" panose="02020603050405020304" pitchFamily="18" charset="0"/>
              <a:cs typeface="Times New Roman" panose="02020603050405020304" pitchFamily="18" charset="0"/>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89" y="983690"/>
            <a:ext cx="6261886" cy="4429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322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121" y="330791"/>
            <a:ext cx="3057247" cy="335156"/>
          </a:xfrm>
          <a:prstGeom prst="rect">
            <a:avLst/>
          </a:prstGeom>
        </p:spPr>
        <p:txBody>
          <a:bodyPr wrap="none">
            <a:spAutoFit/>
          </a:bodyPr>
          <a:lstStyle/>
          <a:p>
            <a:pPr>
              <a:lnSpc>
                <a:spcPts val="1425"/>
              </a:lnSpc>
            </a:pPr>
            <a:r>
              <a:rPr lang="en-GB" sz="3600" b="1" dirty="0" err="1">
                <a:latin typeface="Times New Roman" pitchFamily="18" charset="0"/>
                <a:cs typeface="Times New Roman" pitchFamily="18" charset="0"/>
              </a:rPr>
              <a:t>OverSampling</a:t>
            </a:r>
            <a:endParaRPr lang="en-GB" sz="3600" b="1" dirty="0">
              <a:latin typeface="Times New Roman" pitchFamily="18" charset="0"/>
              <a:cs typeface="Times New Roman"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665947"/>
            <a:ext cx="1543050" cy="159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1" y="2395538"/>
            <a:ext cx="653415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9" y="736600"/>
            <a:ext cx="6726229" cy="484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3"/>
          <p:cNvSpPr/>
          <p:nvPr/>
        </p:nvSpPr>
        <p:spPr>
          <a:xfrm>
            <a:off x="578565" y="6319838"/>
            <a:ext cx="6160404" cy="1140482"/>
          </a:xfrm>
          <a:prstGeom prst="rect">
            <a:avLst/>
          </a:prstGeom>
          <a:noFill/>
          <a:ln/>
        </p:spPr>
        <p:txBody>
          <a:bodyPr wrap="square" lIns="0" tIns="0" rIns="0" bIns="0" rtlCol="0" anchor="t"/>
          <a:lstStyle/>
          <a:p>
            <a:pPr marL="0" indent="0">
              <a:lnSpc>
                <a:spcPts val="2850"/>
              </a:lnSpc>
              <a:buNone/>
            </a:pPr>
            <a:r>
              <a:rPr lang="en-US" sz="2200" dirty="0" smtClean="0">
                <a:latin typeface="Times New Roman" panose="02020603050405020304" pitchFamily="18" charset="0"/>
                <a:ea typeface="Source Sans Pro" pitchFamily="34" charset="-122"/>
                <a:cs typeface="Times New Roman" panose="02020603050405020304" pitchFamily="18" charset="0"/>
              </a:rPr>
              <a:t>Logistic regression applied on over sampled data with TFIDF </a:t>
            </a:r>
            <a:r>
              <a:rPr lang="en-US" sz="2200" dirty="0" err="1" smtClean="0">
                <a:latin typeface="Times New Roman" panose="02020603050405020304" pitchFamily="18" charset="0"/>
                <a:ea typeface="Source Sans Pro" pitchFamily="34" charset="-122"/>
                <a:cs typeface="Times New Roman" panose="02020603050405020304" pitchFamily="18" charset="0"/>
              </a:rPr>
              <a:t>vectorizer</a:t>
            </a:r>
            <a:r>
              <a:rPr lang="en-US" sz="2200" dirty="0" smtClean="0">
                <a:latin typeface="Times New Roman" panose="02020603050405020304" pitchFamily="18" charset="0"/>
                <a:ea typeface="Source Sans Pro" pitchFamily="34" charset="-122"/>
                <a:cs typeface="Times New Roman" panose="02020603050405020304" pitchFamily="18" charset="0"/>
              </a:rPr>
              <a:t> and gives accuracy as 58.69%.</a:t>
            </a:r>
          </a:p>
          <a:p>
            <a:pPr marL="0" indent="0">
              <a:lnSpc>
                <a:spcPts val="2850"/>
              </a:lnSpc>
              <a:buNone/>
            </a:pPr>
            <a:r>
              <a:rPr lang="en-US" sz="2200" dirty="0" smtClean="0">
                <a:latin typeface="Times New Roman" panose="02020603050405020304" pitchFamily="18" charset="0"/>
                <a:cs typeface="Times New Roman" panose="02020603050405020304" pitchFamily="18" charset="0"/>
              </a:rPr>
              <a:t>This shows that over sampled data has better accuracy.</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8334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904</TotalTime>
  <Words>387</Words>
  <Application>Microsoft Office PowerPoint</Application>
  <PresentationFormat>Custom</PresentationFormat>
  <Paragraphs>68</Paragraphs>
  <Slides>15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Wingdings 3</vt:lpstr>
      <vt:lpstr>Trebuchet MS</vt:lpstr>
      <vt:lpstr>MuseoModerno Medium</vt:lpstr>
      <vt:lpstr>-apple-system</vt:lpstr>
      <vt:lpstr>Source Sans Pro</vt:lpstr>
      <vt:lpstr>Times New Roman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27</cp:revision>
  <dcterms:created xsi:type="dcterms:W3CDTF">2025-01-10T06:39:04Z</dcterms:created>
  <dcterms:modified xsi:type="dcterms:W3CDTF">2025-01-25T00:27:34Z</dcterms:modified>
</cp:coreProperties>
</file>